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703" r:id="rId4"/>
  </p:sldMasterIdLst>
  <p:notesMasterIdLst>
    <p:notesMasterId r:id="rId76"/>
  </p:notesMasterIdLst>
  <p:sldIdLst>
    <p:sldId id="256" r:id="rId5"/>
    <p:sldId id="257" r:id="rId6"/>
    <p:sldId id="356" r:id="rId7"/>
    <p:sldId id="357" r:id="rId8"/>
    <p:sldId id="389" r:id="rId9"/>
    <p:sldId id="358" r:id="rId10"/>
    <p:sldId id="359" r:id="rId11"/>
    <p:sldId id="360" r:id="rId12"/>
    <p:sldId id="361" r:id="rId13"/>
    <p:sldId id="362" r:id="rId14"/>
    <p:sldId id="363" r:id="rId15"/>
    <p:sldId id="364" r:id="rId16"/>
    <p:sldId id="365" r:id="rId17"/>
    <p:sldId id="366" r:id="rId18"/>
    <p:sldId id="367" r:id="rId19"/>
    <p:sldId id="368" r:id="rId20"/>
    <p:sldId id="370" r:id="rId21"/>
    <p:sldId id="371" r:id="rId22"/>
    <p:sldId id="372" r:id="rId23"/>
    <p:sldId id="373" r:id="rId24"/>
    <p:sldId id="374" r:id="rId25"/>
    <p:sldId id="375" r:id="rId26"/>
    <p:sldId id="376" r:id="rId27"/>
    <p:sldId id="391" r:id="rId28"/>
    <p:sldId id="277" r:id="rId29"/>
    <p:sldId id="340" r:id="rId30"/>
    <p:sldId id="260" r:id="rId31"/>
    <p:sldId id="381" r:id="rId32"/>
    <p:sldId id="382" r:id="rId33"/>
    <p:sldId id="262" r:id="rId34"/>
    <p:sldId id="378" r:id="rId35"/>
    <p:sldId id="379" r:id="rId36"/>
    <p:sldId id="263" r:id="rId37"/>
    <p:sldId id="380" r:id="rId38"/>
    <p:sldId id="267" r:id="rId39"/>
    <p:sldId id="383" r:id="rId40"/>
    <p:sldId id="384" r:id="rId41"/>
    <p:sldId id="385" r:id="rId42"/>
    <p:sldId id="386" r:id="rId43"/>
    <p:sldId id="387" r:id="rId44"/>
    <p:sldId id="353" r:id="rId45"/>
    <p:sldId id="388" r:id="rId46"/>
    <p:sldId id="316" r:id="rId47"/>
    <p:sldId id="317" r:id="rId48"/>
    <p:sldId id="318" r:id="rId49"/>
    <p:sldId id="392" r:id="rId50"/>
    <p:sldId id="310" r:id="rId51"/>
    <p:sldId id="393" r:id="rId52"/>
    <p:sldId id="334" r:id="rId53"/>
    <p:sldId id="335" r:id="rId54"/>
    <p:sldId id="336" r:id="rId55"/>
    <p:sldId id="337" r:id="rId56"/>
    <p:sldId id="396" r:id="rId57"/>
    <p:sldId id="331" r:id="rId58"/>
    <p:sldId id="325" r:id="rId59"/>
    <p:sldId id="326" r:id="rId60"/>
    <p:sldId id="327" r:id="rId61"/>
    <p:sldId id="328" r:id="rId62"/>
    <p:sldId id="329" r:id="rId63"/>
    <p:sldId id="332" r:id="rId64"/>
    <p:sldId id="303" r:id="rId65"/>
    <p:sldId id="395" r:id="rId66"/>
    <p:sldId id="338" r:id="rId67"/>
    <p:sldId id="304" r:id="rId68"/>
    <p:sldId id="321" r:id="rId69"/>
    <p:sldId id="305" r:id="rId70"/>
    <p:sldId id="397" r:id="rId71"/>
    <p:sldId id="320" r:id="rId72"/>
    <p:sldId id="333" r:id="rId73"/>
    <p:sldId id="322" r:id="rId74"/>
    <p:sldId id="323" r:id="rId75"/>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7B770-C251-41EF-9AD3-E1B55F89408F}">
          <p14:sldIdLst>
            <p14:sldId id="256"/>
            <p14:sldId id="257"/>
            <p14:sldId id="356"/>
            <p14:sldId id="357"/>
            <p14:sldId id="389"/>
            <p14:sldId id="358"/>
            <p14:sldId id="359"/>
            <p14:sldId id="360"/>
            <p14:sldId id="361"/>
            <p14:sldId id="362"/>
            <p14:sldId id="363"/>
            <p14:sldId id="364"/>
            <p14:sldId id="365"/>
            <p14:sldId id="366"/>
            <p14:sldId id="367"/>
            <p14:sldId id="368"/>
            <p14:sldId id="370"/>
            <p14:sldId id="371"/>
            <p14:sldId id="372"/>
            <p14:sldId id="373"/>
            <p14:sldId id="374"/>
            <p14:sldId id="375"/>
            <p14:sldId id="376"/>
            <p14:sldId id="391"/>
            <p14:sldId id="277"/>
            <p14:sldId id="340"/>
            <p14:sldId id="260"/>
            <p14:sldId id="381"/>
            <p14:sldId id="382"/>
            <p14:sldId id="262"/>
            <p14:sldId id="378"/>
            <p14:sldId id="379"/>
            <p14:sldId id="263"/>
            <p14:sldId id="380"/>
            <p14:sldId id="267"/>
            <p14:sldId id="383"/>
            <p14:sldId id="384"/>
            <p14:sldId id="385"/>
            <p14:sldId id="386"/>
            <p14:sldId id="387"/>
            <p14:sldId id="353"/>
            <p14:sldId id="388"/>
            <p14:sldId id="316"/>
            <p14:sldId id="317"/>
            <p14:sldId id="318"/>
            <p14:sldId id="392"/>
            <p14:sldId id="310"/>
            <p14:sldId id="393"/>
            <p14:sldId id="334"/>
            <p14:sldId id="335"/>
            <p14:sldId id="336"/>
            <p14:sldId id="337"/>
            <p14:sldId id="396"/>
            <p14:sldId id="331"/>
            <p14:sldId id="325"/>
            <p14:sldId id="326"/>
            <p14:sldId id="327"/>
            <p14:sldId id="328"/>
            <p14:sldId id="329"/>
            <p14:sldId id="332"/>
            <p14:sldId id="303"/>
            <p14:sldId id="395"/>
            <p14:sldId id="338"/>
            <p14:sldId id="304"/>
            <p14:sldId id="321"/>
            <p14:sldId id="305"/>
            <p14:sldId id="397"/>
            <p14:sldId id="320"/>
            <p14:sldId id="333"/>
            <p14:sldId id="322"/>
            <p14:sldId id="32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y Ha" initials="IT-Home" lastIdx="2" clrIdx="0">
    <p:extLst>
      <p:ext uri="{19B8F6BF-5375-455C-9EA6-DF929625EA0E}">
        <p15:presenceInfo xmlns="" xmlns:p15="http://schemas.microsoft.com/office/powerpoint/2012/main" userId="Thay 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5" autoAdjust="0"/>
    <p:restoredTop sz="81807" autoAdjust="0"/>
  </p:normalViewPr>
  <p:slideViewPr>
    <p:cSldViewPr>
      <p:cViewPr varScale="1">
        <p:scale>
          <a:sx n="59" d="100"/>
          <a:sy n="59" d="100"/>
        </p:scale>
        <p:origin x="-124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3866F-01B5-414A-81C2-F82DEDCCDCCE}"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779CE1DE-CCB4-4A1B-86B9-A0CA0D6C83E2}">
      <dgm:prSet/>
      <dgm:spPr/>
      <dgm:t>
        <a:bodyPr/>
        <a:lstStyle/>
        <a:p>
          <a:r>
            <a:rPr lang="en-US" smtClean="0"/>
            <a:t>Nếp nghĩ cố định</a:t>
          </a:r>
          <a:endParaRPr lang="en-US"/>
        </a:p>
      </dgm:t>
    </dgm:pt>
    <dgm:pt modelId="{31DFFB2B-990F-41A0-8E35-C94F01373654}" type="parTrans" cxnId="{12DA83E6-4527-4EAE-A9AA-42594FBCA83B}">
      <dgm:prSet/>
      <dgm:spPr/>
      <dgm:t>
        <a:bodyPr/>
        <a:lstStyle/>
        <a:p>
          <a:endParaRPr lang="en-US"/>
        </a:p>
      </dgm:t>
    </dgm:pt>
    <dgm:pt modelId="{67BA38BE-E536-4DF1-A890-289D5864D00B}" type="sibTrans" cxnId="{12DA83E6-4527-4EAE-A9AA-42594FBCA83B}">
      <dgm:prSet/>
      <dgm:spPr/>
      <dgm:t>
        <a:bodyPr/>
        <a:lstStyle/>
        <a:p>
          <a:endParaRPr lang="en-US"/>
        </a:p>
      </dgm:t>
    </dgm:pt>
    <dgm:pt modelId="{B9C129BB-8A84-46DA-B68C-F19527640502}">
      <dgm:prSet/>
      <dgm:spPr/>
      <dgm:t>
        <a:bodyPr/>
        <a:lstStyle/>
        <a:p>
          <a:r>
            <a:rPr lang="en-US" smtClean="0"/>
            <a:t>Nếp nghĩ phát triển</a:t>
          </a:r>
          <a:endParaRPr lang="en-US"/>
        </a:p>
      </dgm:t>
    </dgm:pt>
    <dgm:pt modelId="{E7AD5B84-975E-4694-96DD-BE18DE0BB58E}" type="parTrans" cxnId="{8E09D614-1547-400D-A4C1-D87AA7BDF4F1}">
      <dgm:prSet/>
      <dgm:spPr/>
      <dgm:t>
        <a:bodyPr/>
        <a:lstStyle/>
        <a:p>
          <a:endParaRPr lang="en-US"/>
        </a:p>
      </dgm:t>
    </dgm:pt>
    <dgm:pt modelId="{8AF9564A-56BC-4FD1-BE2D-63F036604109}" type="sibTrans" cxnId="{8E09D614-1547-400D-A4C1-D87AA7BDF4F1}">
      <dgm:prSet/>
      <dgm:spPr/>
      <dgm:t>
        <a:bodyPr/>
        <a:lstStyle/>
        <a:p>
          <a:endParaRPr lang="en-US"/>
        </a:p>
      </dgm:t>
    </dgm:pt>
    <dgm:pt modelId="{24CBBF67-972E-43BA-8B16-C145001C2B91}">
      <dgm:prSet/>
      <dgm:spPr/>
      <dgm:t>
        <a:bodyPr/>
        <a:lstStyle/>
        <a:p>
          <a:r>
            <a:rPr lang="en-US" smtClean="0"/>
            <a:t>Nếp nghĩ “trộn lẫn”</a:t>
          </a:r>
          <a:endParaRPr lang="en-US"/>
        </a:p>
      </dgm:t>
    </dgm:pt>
    <dgm:pt modelId="{EC662B59-F0A5-428C-A428-05266FB143F8}" type="parTrans" cxnId="{1D3E6696-957F-41BD-B514-83DE3DFAA750}">
      <dgm:prSet/>
      <dgm:spPr/>
      <dgm:t>
        <a:bodyPr/>
        <a:lstStyle/>
        <a:p>
          <a:endParaRPr lang="en-US"/>
        </a:p>
      </dgm:t>
    </dgm:pt>
    <dgm:pt modelId="{338217A2-AC9F-40D5-B74C-CF3BF06823EC}" type="sibTrans" cxnId="{1D3E6696-957F-41BD-B514-83DE3DFAA750}">
      <dgm:prSet/>
      <dgm:spPr/>
      <dgm:t>
        <a:bodyPr/>
        <a:lstStyle/>
        <a:p>
          <a:endParaRPr lang="en-US"/>
        </a:p>
      </dgm:t>
    </dgm:pt>
    <dgm:pt modelId="{ADA686DA-5D04-4ECF-838D-F924A4B7C977}" type="pres">
      <dgm:prSet presAssocID="{5553866F-01B5-414A-81C2-F82DEDCCDCCE}" presName="Name0" presStyleCnt="0">
        <dgm:presLayoutVars>
          <dgm:dir/>
          <dgm:resizeHandles val="exact"/>
        </dgm:presLayoutVars>
      </dgm:prSet>
      <dgm:spPr/>
      <dgm:t>
        <a:bodyPr/>
        <a:lstStyle/>
        <a:p>
          <a:endParaRPr lang="en-US"/>
        </a:p>
      </dgm:t>
    </dgm:pt>
    <dgm:pt modelId="{022F2305-58E3-432A-BBF6-EABD333D1A41}" type="pres">
      <dgm:prSet presAssocID="{779CE1DE-CCB4-4A1B-86B9-A0CA0D6C83E2}" presName="node" presStyleLbl="node1" presStyleIdx="0" presStyleCnt="3">
        <dgm:presLayoutVars>
          <dgm:bulletEnabled val="1"/>
        </dgm:presLayoutVars>
      </dgm:prSet>
      <dgm:spPr/>
      <dgm:t>
        <a:bodyPr/>
        <a:lstStyle/>
        <a:p>
          <a:endParaRPr lang="en-US"/>
        </a:p>
      </dgm:t>
    </dgm:pt>
    <dgm:pt modelId="{31B3CF92-A75B-4A72-B3F9-9E1598D6C1E6}" type="pres">
      <dgm:prSet presAssocID="{67BA38BE-E536-4DF1-A890-289D5864D00B}" presName="sibTrans" presStyleCnt="0"/>
      <dgm:spPr/>
    </dgm:pt>
    <dgm:pt modelId="{9580BFAA-EEC0-41A9-B85A-381051BE5F93}" type="pres">
      <dgm:prSet presAssocID="{B9C129BB-8A84-46DA-B68C-F19527640502}" presName="node" presStyleLbl="node1" presStyleIdx="1" presStyleCnt="3">
        <dgm:presLayoutVars>
          <dgm:bulletEnabled val="1"/>
        </dgm:presLayoutVars>
      </dgm:prSet>
      <dgm:spPr/>
      <dgm:t>
        <a:bodyPr/>
        <a:lstStyle/>
        <a:p>
          <a:endParaRPr lang="en-US"/>
        </a:p>
      </dgm:t>
    </dgm:pt>
    <dgm:pt modelId="{E1F6A5BE-266B-46A4-8EFD-EBDF8E14BDA0}" type="pres">
      <dgm:prSet presAssocID="{8AF9564A-56BC-4FD1-BE2D-63F036604109}" presName="sibTrans" presStyleCnt="0"/>
      <dgm:spPr/>
    </dgm:pt>
    <dgm:pt modelId="{39D8D7C0-D631-49E5-99F9-3E1ADEC77CB0}" type="pres">
      <dgm:prSet presAssocID="{24CBBF67-972E-43BA-8B16-C145001C2B91}" presName="node" presStyleLbl="node1" presStyleIdx="2" presStyleCnt="3">
        <dgm:presLayoutVars>
          <dgm:bulletEnabled val="1"/>
        </dgm:presLayoutVars>
      </dgm:prSet>
      <dgm:spPr/>
      <dgm:t>
        <a:bodyPr/>
        <a:lstStyle/>
        <a:p>
          <a:endParaRPr lang="en-US"/>
        </a:p>
      </dgm:t>
    </dgm:pt>
  </dgm:ptLst>
  <dgm:cxnLst>
    <dgm:cxn modelId="{1D3E6696-957F-41BD-B514-83DE3DFAA750}" srcId="{5553866F-01B5-414A-81C2-F82DEDCCDCCE}" destId="{24CBBF67-972E-43BA-8B16-C145001C2B91}" srcOrd="2" destOrd="0" parTransId="{EC662B59-F0A5-428C-A428-05266FB143F8}" sibTransId="{338217A2-AC9F-40D5-B74C-CF3BF06823EC}"/>
    <dgm:cxn modelId="{12DA83E6-4527-4EAE-A9AA-42594FBCA83B}" srcId="{5553866F-01B5-414A-81C2-F82DEDCCDCCE}" destId="{779CE1DE-CCB4-4A1B-86B9-A0CA0D6C83E2}" srcOrd="0" destOrd="0" parTransId="{31DFFB2B-990F-41A0-8E35-C94F01373654}" sibTransId="{67BA38BE-E536-4DF1-A890-289D5864D00B}"/>
    <dgm:cxn modelId="{51FF19F5-797C-4C76-8FC3-F2797B3D765D}" type="presOf" srcId="{B9C129BB-8A84-46DA-B68C-F19527640502}" destId="{9580BFAA-EEC0-41A9-B85A-381051BE5F93}" srcOrd="0" destOrd="0" presId="urn:microsoft.com/office/officeart/2005/8/layout/hList6"/>
    <dgm:cxn modelId="{99E28FCE-0A8A-4248-A89A-38B9DC90DF7D}" type="presOf" srcId="{779CE1DE-CCB4-4A1B-86B9-A0CA0D6C83E2}" destId="{022F2305-58E3-432A-BBF6-EABD333D1A41}" srcOrd="0" destOrd="0" presId="urn:microsoft.com/office/officeart/2005/8/layout/hList6"/>
    <dgm:cxn modelId="{C18CF04C-45EE-458D-BD59-C8F505B1D272}" type="presOf" srcId="{5553866F-01B5-414A-81C2-F82DEDCCDCCE}" destId="{ADA686DA-5D04-4ECF-838D-F924A4B7C977}" srcOrd="0" destOrd="0" presId="urn:microsoft.com/office/officeart/2005/8/layout/hList6"/>
    <dgm:cxn modelId="{D52A4147-D0E0-438E-B156-E72CF7673E67}" type="presOf" srcId="{24CBBF67-972E-43BA-8B16-C145001C2B91}" destId="{39D8D7C0-D631-49E5-99F9-3E1ADEC77CB0}" srcOrd="0" destOrd="0" presId="urn:microsoft.com/office/officeart/2005/8/layout/hList6"/>
    <dgm:cxn modelId="{8E09D614-1547-400D-A4C1-D87AA7BDF4F1}" srcId="{5553866F-01B5-414A-81C2-F82DEDCCDCCE}" destId="{B9C129BB-8A84-46DA-B68C-F19527640502}" srcOrd="1" destOrd="0" parTransId="{E7AD5B84-975E-4694-96DD-BE18DE0BB58E}" sibTransId="{8AF9564A-56BC-4FD1-BE2D-63F036604109}"/>
    <dgm:cxn modelId="{0E688BB5-EC05-402E-9D68-108B097FA436}" type="presParOf" srcId="{ADA686DA-5D04-4ECF-838D-F924A4B7C977}" destId="{022F2305-58E3-432A-BBF6-EABD333D1A41}" srcOrd="0" destOrd="0" presId="urn:microsoft.com/office/officeart/2005/8/layout/hList6"/>
    <dgm:cxn modelId="{9AC62970-30FA-4865-A79E-43AD254B5CF4}" type="presParOf" srcId="{ADA686DA-5D04-4ECF-838D-F924A4B7C977}" destId="{31B3CF92-A75B-4A72-B3F9-9E1598D6C1E6}" srcOrd="1" destOrd="0" presId="urn:microsoft.com/office/officeart/2005/8/layout/hList6"/>
    <dgm:cxn modelId="{DE81B768-56A8-401E-A05F-EF03F7A18705}" type="presParOf" srcId="{ADA686DA-5D04-4ECF-838D-F924A4B7C977}" destId="{9580BFAA-EEC0-41A9-B85A-381051BE5F93}" srcOrd="2" destOrd="0" presId="urn:microsoft.com/office/officeart/2005/8/layout/hList6"/>
    <dgm:cxn modelId="{F9E17C03-7A67-4479-A5F4-3ECC71610F87}" type="presParOf" srcId="{ADA686DA-5D04-4ECF-838D-F924A4B7C977}" destId="{E1F6A5BE-266B-46A4-8EFD-EBDF8E14BDA0}" srcOrd="3" destOrd="0" presId="urn:microsoft.com/office/officeart/2005/8/layout/hList6"/>
    <dgm:cxn modelId="{18AED06E-8AC8-4192-9300-E339979EA315}" type="presParOf" srcId="{ADA686DA-5D04-4ECF-838D-F924A4B7C977}" destId="{39D8D7C0-D631-49E5-99F9-3E1ADEC77CB0}"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59D9DD-1B64-444F-BBF7-6DC85C5D3037}"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53B29CED-1629-4595-8651-B2857A9A2CCD}">
      <dgm:prSet phldrT="[Text]" custT="1"/>
      <dgm:spPr/>
      <dgm:t>
        <a:bodyPr/>
        <a:lstStyle/>
        <a:p>
          <a:r>
            <a:rPr lang="en-US" sz="2600" smtClean="0">
              <a:latin typeface="Times New Roman" pitchFamily="18" charset="0"/>
              <a:cs typeface="Times New Roman" pitchFamily="18" charset="0"/>
            </a:rPr>
            <a:t>Trải nghiệm</a:t>
          </a:r>
          <a:endParaRPr lang="en-US" sz="2600">
            <a:latin typeface="Times New Roman" pitchFamily="18" charset="0"/>
            <a:cs typeface="Times New Roman" pitchFamily="18" charset="0"/>
          </a:endParaRPr>
        </a:p>
      </dgm:t>
    </dgm:pt>
    <dgm:pt modelId="{FF457DF3-FC12-4073-AAAD-E20A0AF7C31F}" type="parTrans" cxnId="{AE04575A-6381-43BD-9F8B-FD0F104C2A19}">
      <dgm:prSet/>
      <dgm:spPr/>
      <dgm:t>
        <a:bodyPr/>
        <a:lstStyle/>
        <a:p>
          <a:endParaRPr lang="en-US" sz="2600">
            <a:latin typeface="Times New Roman" pitchFamily="18" charset="0"/>
            <a:cs typeface="Times New Roman" pitchFamily="18" charset="0"/>
          </a:endParaRPr>
        </a:p>
      </dgm:t>
    </dgm:pt>
    <dgm:pt modelId="{C0706C7D-A0F2-4B4D-A1CA-5937FDF08BED}" type="sibTrans" cxnId="{AE04575A-6381-43BD-9F8B-FD0F104C2A19}">
      <dgm:prSet custT="1"/>
      <dgm:spPr/>
      <dgm:t>
        <a:bodyPr/>
        <a:lstStyle/>
        <a:p>
          <a:endParaRPr lang="en-US" sz="2600">
            <a:latin typeface="Times New Roman" pitchFamily="18" charset="0"/>
            <a:cs typeface="Times New Roman" pitchFamily="18" charset="0"/>
          </a:endParaRPr>
        </a:p>
      </dgm:t>
    </dgm:pt>
    <dgm:pt modelId="{21F35137-2D50-4053-A01A-7144EAF9C553}">
      <dgm:prSet phldrT="[Text]" custT="1"/>
      <dgm:spPr/>
      <dgm:t>
        <a:bodyPr/>
        <a:lstStyle/>
        <a:p>
          <a:r>
            <a:rPr lang="en-US" sz="2600" smtClean="0">
              <a:latin typeface="Times New Roman" pitchFamily="18" charset="0"/>
              <a:cs typeface="Times New Roman" pitchFamily="18" charset="0"/>
            </a:rPr>
            <a:t>Chiêm nghiệm</a:t>
          </a:r>
          <a:endParaRPr lang="en-US" sz="2600">
            <a:latin typeface="Times New Roman" pitchFamily="18" charset="0"/>
            <a:cs typeface="Times New Roman" pitchFamily="18" charset="0"/>
          </a:endParaRPr>
        </a:p>
      </dgm:t>
    </dgm:pt>
    <dgm:pt modelId="{D19F306E-4C35-481F-B545-AA5F01702C93}" type="parTrans" cxnId="{3FDE86FD-C38C-40EE-87CD-A1D57E090264}">
      <dgm:prSet/>
      <dgm:spPr/>
      <dgm:t>
        <a:bodyPr/>
        <a:lstStyle/>
        <a:p>
          <a:endParaRPr lang="en-US" sz="2600">
            <a:latin typeface="Times New Roman" pitchFamily="18" charset="0"/>
            <a:cs typeface="Times New Roman" pitchFamily="18" charset="0"/>
          </a:endParaRPr>
        </a:p>
      </dgm:t>
    </dgm:pt>
    <dgm:pt modelId="{DAF9A915-690C-4259-9A4A-BF72BF874B27}" type="sibTrans" cxnId="{3FDE86FD-C38C-40EE-87CD-A1D57E090264}">
      <dgm:prSet custT="1"/>
      <dgm:spPr/>
      <dgm:t>
        <a:bodyPr/>
        <a:lstStyle/>
        <a:p>
          <a:endParaRPr lang="en-US" sz="2600">
            <a:latin typeface="Times New Roman" pitchFamily="18" charset="0"/>
            <a:cs typeface="Times New Roman" pitchFamily="18" charset="0"/>
          </a:endParaRPr>
        </a:p>
      </dgm:t>
    </dgm:pt>
    <dgm:pt modelId="{31C43370-608B-4EC6-95AF-B611724CCEE0}">
      <dgm:prSet phldrT="[Text]" custT="1"/>
      <dgm:spPr/>
      <dgm:t>
        <a:bodyPr/>
        <a:lstStyle/>
        <a:p>
          <a:r>
            <a:rPr lang="en-US" sz="2600" smtClean="0">
              <a:latin typeface="Times New Roman" pitchFamily="18" charset="0"/>
              <a:cs typeface="Times New Roman" pitchFamily="18" charset="0"/>
            </a:rPr>
            <a:t>Khái niệm hóa</a:t>
          </a:r>
          <a:endParaRPr lang="en-US" sz="2600">
            <a:latin typeface="Times New Roman" pitchFamily="18" charset="0"/>
            <a:cs typeface="Times New Roman" pitchFamily="18" charset="0"/>
          </a:endParaRPr>
        </a:p>
      </dgm:t>
    </dgm:pt>
    <dgm:pt modelId="{9FE94AAF-65A1-4798-96E3-4C3FA1F85A0E}" type="parTrans" cxnId="{AE6E0D75-E5D2-4F4E-9263-2A2F096E6792}">
      <dgm:prSet/>
      <dgm:spPr/>
      <dgm:t>
        <a:bodyPr/>
        <a:lstStyle/>
        <a:p>
          <a:endParaRPr lang="en-US" sz="2600">
            <a:latin typeface="Times New Roman" pitchFamily="18" charset="0"/>
            <a:cs typeface="Times New Roman" pitchFamily="18" charset="0"/>
          </a:endParaRPr>
        </a:p>
      </dgm:t>
    </dgm:pt>
    <dgm:pt modelId="{6764D28B-58BB-46B1-BCD2-51A5975C0F1E}" type="sibTrans" cxnId="{AE6E0D75-E5D2-4F4E-9263-2A2F096E6792}">
      <dgm:prSet custT="1"/>
      <dgm:spPr/>
      <dgm:t>
        <a:bodyPr/>
        <a:lstStyle/>
        <a:p>
          <a:endParaRPr lang="en-US" sz="2600">
            <a:latin typeface="Times New Roman" pitchFamily="18" charset="0"/>
            <a:cs typeface="Times New Roman" pitchFamily="18" charset="0"/>
          </a:endParaRPr>
        </a:p>
      </dgm:t>
    </dgm:pt>
    <dgm:pt modelId="{2990A469-D136-4F0E-9171-B0408A493F00}">
      <dgm:prSet phldrT="[Text]" custT="1"/>
      <dgm:spPr/>
      <dgm:t>
        <a:bodyPr/>
        <a:lstStyle/>
        <a:p>
          <a:r>
            <a:rPr lang="en-US" sz="2600" smtClean="0">
              <a:latin typeface="Times New Roman" pitchFamily="18" charset="0"/>
              <a:cs typeface="Times New Roman" pitchFamily="18" charset="0"/>
            </a:rPr>
            <a:t>Vận dụng</a:t>
          </a:r>
          <a:endParaRPr lang="en-US" sz="2600">
            <a:latin typeface="Times New Roman" pitchFamily="18" charset="0"/>
            <a:cs typeface="Times New Roman" pitchFamily="18" charset="0"/>
          </a:endParaRPr>
        </a:p>
      </dgm:t>
    </dgm:pt>
    <dgm:pt modelId="{06168906-72A6-458D-B842-04E9CE79F2E8}" type="parTrans" cxnId="{481E06E5-11E6-4A10-89C5-F0087724CD94}">
      <dgm:prSet/>
      <dgm:spPr/>
      <dgm:t>
        <a:bodyPr/>
        <a:lstStyle/>
        <a:p>
          <a:endParaRPr lang="en-US" sz="2600">
            <a:latin typeface="Times New Roman" pitchFamily="18" charset="0"/>
            <a:cs typeface="Times New Roman" pitchFamily="18" charset="0"/>
          </a:endParaRPr>
        </a:p>
      </dgm:t>
    </dgm:pt>
    <dgm:pt modelId="{656D3049-C05F-4150-8401-24C3B226AC14}" type="sibTrans" cxnId="{481E06E5-11E6-4A10-89C5-F0087724CD94}">
      <dgm:prSet custT="1"/>
      <dgm:spPr/>
      <dgm:t>
        <a:bodyPr/>
        <a:lstStyle/>
        <a:p>
          <a:endParaRPr lang="en-US" sz="2600">
            <a:latin typeface="Times New Roman" pitchFamily="18" charset="0"/>
            <a:cs typeface="Times New Roman" pitchFamily="18" charset="0"/>
          </a:endParaRPr>
        </a:p>
      </dgm:t>
    </dgm:pt>
    <dgm:pt modelId="{73AC6486-E561-4C61-85C7-2D44A64FA237}" type="pres">
      <dgm:prSet presAssocID="{F059D9DD-1B64-444F-BBF7-6DC85C5D3037}" presName="cycle" presStyleCnt="0">
        <dgm:presLayoutVars>
          <dgm:dir/>
          <dgm:resizeHandles val="exact"/>
        </dgm:presLayoutVars>
      </dgm:prSet>
      <dgm:spPr/>
      <dgm:t>
        <a:bodyPr/>
        <a:lstStyle/>
        <a:p>
          <a:endParaRPr lang="en-US"/>
        </a:p>
      </dgm:t>
    </dgm:pt>
    <dgm:pt modelId="{94DDC209-2EA9-47A7-AA30-EA1085A7EAD9}" type="pres">
      <dgm:prSet presAssocID="{53B29CED-1629-4595-8651-B2857A9A2CCD}" presName="node" presStyleLbl="node1" presStyleIdx="0" presStyleCnt="4">
        <dgm:presLayoutVars>
          <dgm:bulletEnabled val="1"/>
        </dgm:presLayoutVars>
      </dgm:prSet>
      <dgm:spPr/>
      <dgm:t>
        <a:bodyPr/>
        <a:lstStyle/>
        <a:p>
          <a:endParaRPr lang="en-US"/>
        </a:p>
      </dgm:t>
    </dgm:pt>
    <dgm:pt modelId="{37F5C762-FE5A-4FDA-8046-490B4899180E}" type="pres">
      <dgm:prSet presAssocID="{C0706C7D-A0F2-4B4D-A1CA-5937FDF08BED}" presName="sibTrans" presStyleLbl="sibTrans2D1" presStyleIdx="0" presStyleCnt="4"/>
      <dgm:spPr/>
      <dgm:t>
        <a:bodyPr/>
        <a:lstStyle/>
        <a:p>
          <a:endParaRPr lang="en-US"/>
        </a:p>
      </dgm:t>
    </dgm:pt>
    <dgm:pt modelId="{E562BC66-DCE8-4205-93EE-9A5BD1C47BE7}" type="pres">
      <dgm:prSet presAssocID="{C0706C7D-A0F2-4B4D-A1CA-5937FDF08BED}" presName="connectorText" presStyleLbl="sibTrans2D1" presStyleIdx="0" presStyleCnt="4"/>
      <dgm:spPr/>
      <dgm:t>
        <a:bodyPr/>
        <a:lstStyle/>
        <a:p>
          <a:endParaRPr lang="en-US"/>
        </a:p>
      </dgm:t>
    </dgm:pt>
    <dgm:pt modelId="{193B3E3B-F969-469D-B82F-9BD0A8D48C9D}" type="pres">
      <dgm:prSet presAssocID="{21F35137-2D50-4053-A01A-7144EAF9C553}" presName="node" presStyleLbl="node1" presStyleIdx="1" presStyleCnt="4">
        <dgm:presLayoutVars>
          <dgm:bulletEnabled val="1"/>
        </dgm:presLayoutVars>
      </dgm:prSet>
      <dgm:spPr/>
      <dgm:t>
        <a:bodyPr/>
        <a:lstStyle/>
        <a:p>
          <a:endParaRPr lang="en-US"/>
        </a:p>
      </dgm:t>
    </dgm:pt>
    <dgm:pt modelId="{50C6DC40-3317-4CAF-8DF7-F995A0EE5692}" type="pres">
      <dgm:prSet presAssocID="{DAF9A915-690C-4259-9A4A-BF72BF874B27}" presName="sibTrans" presStyleLbl="sibTrans2D1" presStyleIdx="1" presStyleCnt="4"/>
      <dgm:spPr/>
      <dgm:t>
        <a:bodyPr/>
        <a:lstStyle/>
        <a:p>
          <a:endParaRPr lang="en-US"/>
        </a:p>
      </dgm:t>
    </dgm:pt>
    <dgm:pt modelId="{CDE44C45-C361-4324-906A-0EA7B83EE35A}" type="pres">
      <dgm:prSet presAssocID="{DAF9A915-690C-4259-9A4A-BF72BF874B27}" presName="connectorText" presStyleLbl="sibTrans2D1" presStyleIdx="1" presStyleCnt="4"/>
      <dgm:spPr/>
      <dgm:t>
        <a:bodyPr/>
        <a:lstStyle/>
        <a:p>
          <a:endParaRPr lang="en-US"/>
        </a:p>
      </dgm:t>
    </dgm:pt>
    <dgm:pt modelId="{07AB2225-CE15-4BA6-9279-47EF1F42E363}" type="pres">
      <dgm:prSet presAssocID="{31C43370-608B-4EC6-95AF-B611724CCEE0}" presName="node" presStyleLbl="node1" presStyleIdx="2" presStyleCnt="4">
        <dgm:presLayoutVars>
          <dgm:bulletEnabled val="1"/>
        </dgm:presLayoutVars>
      </dgm:prSet>
      <dgm:spPr/>
      <dgm:t>
        <a:bodyPr/>
        <a:lstStyle/>
        <a:p>
          <a:endParaRPr lang="en-US"/>
        </a:p>
      </dgm:t>
    </dgm:pt>
    <dgm:pt modelId="{27CABA0F-DCA3-4C00-8946-7E3BCB8D2980}" type="pres">
      <dgm:prSet presAssocID="{6764D28B-58BB-46B1-BCD2-51A5975C0F1E}" presName="sibTrans" presStyleLbl="sibTrans2D1" presStyleIdx="2" presStyleCnt="4"/>
      <dgm:spPr/>
      <dgm:t>
        <a:bodyPr/>
        <a:lstStyle/>
        <a:p>
          <a:endParaRPr lang="en-US"/>
        </a:p>
      </dgm:t>
    </dgm:pt>
    <dgm:pt modelId="{201E466F-2A6F-4350-A2F0-EB1C05055780}" type="pres">
      <dgm:prSet presAssocID="{6764D28B-58BB-46B1-BCD2-51A5975C0F1E}" presName="connectorText" presStyleLbl="sibTrans2D1" presStyleIdx="2" presStyleCnt="4"/>
      <dgm:spPr/>
      <dgm:t>
        <a:bodyPr/>
        <a:lstStyle/>
        <a:p>
          <a:endParaRPr lang="en-US"/>
        </a:p>
      </dgm:t>
    </dgm:pt>
    <dgm:pt modelId="{5CE9BEF1-8BD3-489C-8FC6-D6217B50F494}" type="pres">
      <dgm:prSet presAssocID="{2990A469-D136-4F0E-9171-B0408A493F00}" presName="node" presStyleLbl="node1" presStyleIdx="3" presStyleCnt="4">
        <dgm:presLayoutVars>
          <dgm:bulletEnabled val="1"/>
        </dgm:presLayoutVars>
      </dgm:prSet>
      <dgm:spPr/>
      <dgm:t>
        <a:bodyPr/>
        <a:lstStyle/>
        <a:p>
          <a:endParaRPr lang="en-US"/>
        </a:p>
      </dgm:t>
    </dgm:pt>
    <dgm:pt modelId="{82C88E9A-E72D-4AF8-8F3C-24BC6264B49D}" type="pres">
      <dgm:prSet presAssocID="{656D3049-C05F-4150-8401-24C3B226AC14}" presName="sibTrans" presStyleLbl="sibTrans2D1" presStyleIdx="3" presStyleCnt="4"/>
      <dgm:spPr/>
      <dgm:t>
        <a:bodyPr/>
        <a:lstStyle/>
        <a:p>
          <a:endParaRPr lang="en-US"/>
        </a:p>
      </dgm:t>
    </dgm:pt>
    <dgm:pt modelId="{24581CD0-400B-4587-83AB-7227864B2C06}" type="pres">
      <dgm:prSet presAssocID="{656D3049-C05F-4150-8401-24C3B226AC14}" presName="connectorText" presStyleLbl="sibTrans2D1" presStyleIdx="3" presStyleCnt="4"/>
      <dgm:spPr/>
      <dgm:t>
        <a:bodyPr/>
        <a:lstStyle/>
        <a:p>
          <a:endParaRPr lang="en-US"/>
        </a:p>
      </dgm:t>
    </dgm:pt>
  </dgm:ptLst>
  <dgm:cxnLst>
    <dgm:cxn modelId="{AE04575A-6381-43BD-9F8B-FD0F104C2A19}" srcId="{F059D9DD-1B64-444F-BBF7-6DC85C5D3037}" destId="{53B29CED-1629-4595-8651-B2857A9A2CCD}" srcOrd="0" destOrd="0" parTransId="{FF457DF3-FC12-4073-AAAD-E20A0AF7C31F}" sibTransId="{C0706C7D-A0F2-4B4D-A1CA-5937FDF08BED}"/>
    <dgm:cxn modelId="{DFA5489C-8D01-46D0-B751-A81CBE842059}" type="presOf" srcId="{DAF9A915-690C-4259-9A4A-BF72BF874B27}" destId="{50C6DC40-3317-4CAF-8DF7-F995A0EE5692}" srcOrd="0" destOrd="0" presId="urn:microsoft.com/office/officeart/2005/8/layout/cycle2"/>
    <dgm:cxn modelId="{C02F0320-0522-4559-850D-00564C865DFC}" type="presOf" srcId="{21F35137-2D50-4053-A01A-7144EAF9C553}" destId="{193B3E3B-F969-469D-B82F-9BD0A8D48C9D}" srcOrd="0" destOrd="0" presId="urn:microsoft.com/office/officeart/2005/8/layout/cycle2"/>
    <dgm:cxn modelId="{D28F300D-A6FE-42FB-86AA-A30C6195F8C3}" type="presOf" srcId="{656D3049-C05F-4150-8401-24C3B226AC14}" destId="{24581CD0-400B-4587-83AB-7227864B2C06}" srcOrd="1" destOrd="0" presId="urn:microsoft.com/office/officeart/2005/8/layout/cycle2"/>
    <dgm:cxn modelId="{15A520BB-99A3-4744-B2EC-6383E7646C3A}" type="presOf" srcId="{DAF9A915-690C-4259-9A4A-BF72BF874B27}" destId="{CDE44C45-C361-4324-906A-0EA7B83EE35A}" srcOrd="1" destOrd="0" presId="urn:microsoft.com/office/officeart/2005/8/layout/cycle2"/>
    <dgm:cxn modelId="{25BA3B47-FDB2-486B-8CC1-5335281A80FF}" type="presOf" srcId="{656D3049-C05F-4150-8401-24C3B226AC14}" destId="{82C88E9A-E72D-4AF8-8F3C-24BC6264B49D}" srcOrd="0" destOrd="0" presId="urn:microsoft.com/office/officeart/2005/8/layout/cycle2"/>
    <dgm:cxn modelId="{6410EE98-0B87-4FFF-8D07-330545C7C609}" type="presOf" srcId="{6764D28B-58BB-46B1-BCD2-51A5975C0F1E}" destId="{201E466F-2A6F-4350-A2F0-EB1C05055780}" srcOrd="1" destOrd="0" presId="urn:microsoft.com/office/officeart/2005/8/layout/cycle2"/>
    <dgm:cxn modelId="{481E06E5-11E6-4A10-89C5-F0087724CD94}" srcId="{F059D9DD-1B64-444F-BBF7-6DC85C5D3037}" destId="{2990A469-D136-4F0E-9171-B0408A493F00}" srcOrd="3" destOrd="0" parTransId="{06168906-72A6-458D-B842-04E9CE79F2E8}" sibTransId="{656D3049-C05F-4150-8401-24C3B226AC14}"/>
    <dgm:cxn modelId="{6694F402-C093-4853-B5F4-5EA968A6DE88}" type="presOf" srcId="{C0706C7D-A0F2-4B4D-A1CA-5937FDF08BED}" destId="{37F5C762-FE5A-4FDA-8046-490B4899180E}" srcOrd="0" destOrd="0" presId="urn:microsoft.com/office/officeart/2005/8/layout/cycle2"/>
    <dgm:cxn modelId="{09DFAA92-068D-41A4-A4AF-3820590A35C4}" type="presOf" srcId="{C0706C7D-A0F2-4B4D-A1CA-5937FDF08BED}" destId="{E562BC66-DCE8-4205-93EE-9A5BD1C47BE7}" srcOrd="1" destOrd="0" presId="urn:microsoft.com/office/officeart/2005/8/layout/cycle2"/>
    <dgm:cxn modelId="{3FDE86FD-C38C-40EE-87CD-A1D57E090264}" srcId="{F059D9DD-1B64-444F-BBF7-6DC85C5D3037}" destId="{21F35137-2D50-4053-A01A-7144EAF9C553}" srcOrd="1" destOrd="0" parTransId="{D19F306E-4C35-481F-B545-AA5F01702C93}" sibTransId="{DAF9A915-690C-4259-9A4A-BF72BF874B27}"/>
    <dgm:cxn modelId="{2F30BA20-FD36-4060-8B74-7CAE9EFD7716}" type="presOf" srcId="{53B29CED-1629-4595-8651-B2857A9A2CCD}" destId="{94DDC209-2EA9-47A7-AA30-EA1085A7EAD9}" srcOrd="0" destOrd="0" presId="urn:microsoft.com/office/officeart/2005/8/layout/cycle2"/>
    <dgm:cxn modelId="{E28EF381-DA1A-469D-9956-33E0988DA243}" type="presOf" srcId="{31C43370-608B-4EC6-95AF-B611724CCEE0}" destId="{07AB2225-CE15-4BA6-9279-47EF1F42E363}" srcOrd="0" destOrd="0" presId="urn:microsoft.com/office/officeart/2005/8/layout/cycle2"/>
    <dgm:cxn modelId="{37DD55EC-2C09-4EFB-9DC0-CE48E4124A0D}" type="presOf" srcId="{F059D9DD-1B64-444F-BBF7-6DC85C5D3037}" destId="{73AC6486-E561-4C61-85C7-2D44A64FA237}" srcOrd="0" destOrd="0" presId="urn:microsoft.com/office/officeart/2005/8/layout/cycle2"/>
    <dgm:cxn modelId="{AEA5B15B-804B-445D-90E6-37C576D3C566}" type="presOf" srcId="{6764D28B-58BB-46B1-BCD2-51A5975C0F1E}" destId="{27CABA0F-DCA3-4C00-8946-7E3BCB8D2980}" srcOrd="0" destOrd="0" presId="urn:microsoft.com/office/officeart/2005/8/layout/cycle2"/>
    <dgm:cxn modelId="{266C2AD1-6EF3-4BBE-86BB-CE33B86CFFE9}" type="presOf" srcId="{2990A469-D136-4F0E-9171-B0408A493F00}" destId="{5CE9BEF1-8BD3-489C-8FC6-D6217B50F494}" srcOrd="0" destOrd="0" presId="urn:microsoft.com/office/officeart/2005/8/layout/cycle2"/>
    <dgm:cxn modelId="{AE6E0D75-E5D2-4F4E-9263-2A2F096E6792}" srcId="{F059D9DD-1B64-444F-BBF7-6DC85C5D3037}" destId="{31C43370-608B-4EC6-95AF-B611724CCEE0}" srcOrd="2" destOrd="0" parTransId="{9FE94AAF-65A1-4798-96E3-4C3FA1F85A0E}" sibTransId="{6764D28B-58BB-46B1-BCD2-51A5975C0F1E}"/>
    <dgm:cxn modelId="{7B8B95E5-518C-4878-B927-23904066CB6E}" type="presParOf" srcId="{73AC6486-E561-4C61-85C7-2D44A64FA237}" destId="{94DDC209-2EA9-47A7-AA30-EA1085A7EAD9}" srcOrd="0" destOrd="0" presId="urn:microsoft.com/office/officeart/2005/8/layout/cycle2"/>
    <dgm:cxn modelId="{C47A272F-082B-4001-A00A-96BCBBB96C4A}" type="presParOf" srcId="{73AC6486-E561-4C61-85C7-2D44A64FA237}" destId="{37F5C762-FE5A-4FDA-8046-490B4899180E}" srcOrd="1" destOrd="0" presId="urn:microsoft.com/office/officeart/2005/8/layout/cycle2"/>
    <dgm:cxn modelId="{52A6CAFF-606D-4C61-9D55-549C0B164D23}" type="presParOf" srcId="{37F5C762-FE5A-4FDA-8046-490B4899180E}" destId="{E562BC66-DCE8-4205-93EE-9A5BD1C47BE7}" srcOrd="0" destOrd="0" presId="urn:microsoft.com/office/officeart/2005/8/layout/cycle2"/>
    <dgm:cxn modelId="{C57A8763-37D8-4F91-B96F-FD27303C1B8F}" type="presParOf" srcId="{73AC6486-E561-4C61-85C7-2D44A64FA237}" destId="{193B3E3B-F969-469D-B82F-9BD0A8D48C9D}" srcOrd="2" destOrd="0" presId="urn:microsoft.com/office/officeart/2005/8/layout/cycle2"/>
    <dgm:cxn modelId="{E3867EC0-F870-471F-8010-6AC0A76A9A3C}" type="presParOf" srcId="{73AC6486-E561-4C61-85C7-2D44A64FA237}" destId="{50C6DC40-3317-4CAF-8DF7-F995A0EE5692}" srcOrd="3" destOrd="0" presId="urn:microsoft.com/office/officeart/2005/8/layout/cycle2"/>
    <dgm:cxn modelId="{E1FE7216-25FB-4E45-B01B-9ADEE9AA4ACD}" type="presParOf" srcId="{50C6DC40-3317-4CAF-8DF7-F995A0EE5692}" destId="{CDE44C45-C361-4324-906A-0EA7B83EE35A}" srcOrd="0" destOrd="0" presId="urn:microsoft.com/office/officeart/2005/8/layout/cycle2"/>
    <dgm:cxn modelId="{8877985E-74E7-4F4F-91A9-E5141157AA3F}" type="presParOf" srcId="{73AC6486-E561-4C61-85C7-2D44A64FA237}" destId="{07AB2225-CE15-4BA6-9279-47EF1F42E363}" srcOrd="4" destOrd="0" presId="urn:microsoft.com/office/officeart/2005/8/layout/cycle2"/>
    <dgm:cxn modelId="{A3AB6EB8-B4DB-414A-B3D0-DFB9ED2DD4E9}" type="presParOf" srcId="{73AC6486-E561-4C61-85C7-2D44A64FA237}" destId="{27CABA0F-DCA3-4C00-8946-7E3BCB8D2980}" srcOrd="5" destOrd="0" presId="urn:microsoft.com/office/officeart/2005/8/layout/cycle2"/>
    <dgm:cxn modelId="{17EF4807-E6AD-461F-856F-4991AD52191E}" type="presParOf" srcId="{27CABA0F-DCA3-4C00-8946-7E3BCB8D2980}" destId="{201E466F-2A6F-4350-A2F0-EB1C05055780}" srcOrd="0" destOrd="0" presId="urn:microsoft.com/office/officeart/2005/8/layout/cycle2"/>
    <dgm:cxn modelId="{AD067831-AA1E-4304-9330-A59B429AB797}" type="presParOf" srcId="{73AC6486-E561-4C61-85C7-2D44A64FA237}" destId="{5CE9BEF1-8BD3-489C-8FC6-D6217B50F494}" srcOrd="6" destOrd="0" presId="urn:microsoft.com/office/officeart/2005/8/layout/cycle2"/>
    <dgm:cxn modelId="{1D9526FE-D0EC-45C6-BFBA-58E14F999AF0}" type="presParOf" srcId="{73AC6486-E561-4C61-85C7-2D44A64FA237}" destId="{82C88E9A-E72D-4AF8-8F3C-24BC6264B49D}" srcOrd="7" destOrd="0" presId="urn:microsoft.com/office/officeart/2005/8/layout/cycle2"/>
    <dgm:cxn modelId="{9FCDDF94-5AC6-4861-BED2-768839177344}" type="presParOf" srcId="{82C88E9A-E72D-4AF8-8F3C-24BC6264B49D}" destId="{24581CD0-400B-4587-83AB-7227864B2C0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059D9DD-1B64-444F-BBF7-6DC85C5D3037}"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53B29CED-1629-4595-8651-B2857A9A2CCD}">
      <dgm:prSet phldrT="[Text]" custT="1"/>
      <dgm:spPr/>
      <dgm:t>
        <a:bodyPr/>
        <a:lstStyle/>
        <a:p>
          <a:r>
            <a:rPr lang="en-US" sz="2600" smtClean="0">
              <a:latin typeface="Times New Roman" pitchFamily="18" charset="0"/>
              <a:cs typeface="Times New Roman" pitchFamily="18" charset="0"/>
            </a:rPr>
            <a:t>Trải nghiệm</a:t>
          </a:r>
          <a:endParaRPr lang="en-US" sz="2600">
            <a:latin typeface="Times New Roman" pitchFamily="18" charset="0"/>
            <a:cs typeface="Times New Roman" pitchFamily="18" charset="0"/>
          </a:endParaRPr>
        </a:p>
      </dgm:t>
    </dgm:pt>
    <dgm:pt modelId="{FF457DF3-FC12-4073-AAAD-E20A0AF7C31F}" type="parTrans" cxnId="{AE04575A-6381-43BD-9F8B-FD0F104C2A19}">
      <dgm:prSet/>
      <dgm:spPr/>
      <dgm:t>
        <a:bodyPr/>
        <a:lstStyle/>
        <a:p>
          <a:endParaRPr lang="en-US" sz="2600">
            <a:latin typeface="Times New Roman" pitchFamily="18" charset="0"/>
            <a:cs typeface="Times New Roman" pitchFamily="18" charset="0"/>
          </a:endParaRPr>
        </a:p>
      </dgm:t>
    </dgm:pt>
    <dgm:pt modelId="{C0706C7D-A0F2-4B4D-A1CA-5937FDF08BED}" type="sibTrans" cxnId="{AE04575A-6381-43BD-9F8B-FD0F104C2A19}">
      <dgm:prSet custT="1"/>
      <dgm:spPr/>
      <dgm:t>
        <a:bodyPr/>
        <a:lstStyle/>
        <a:p>
          <a:endParaRPr lang="en-US" sz="2600">
            <a:latin typeface="Times New Roman" pitchFamily="18" charset="0"/>
            <a:cs typeface="Times New Roman" pitchFamily="18" charset="0"/>
          </a:endParaRPr>
        </a:p>
      </dgm:t>
    </dgm:pt>
    <dgm:pt modelId="{21F35137-2D50-4053-A01A-7144EAF9C553}">
      <dgm:prSet phldrT="[Text]" custT="1"/>
      <dgm:spPr/>
      <dgm:t>
        <a:bodyPr/>
        <a:lstStyle/>
        <a:p>
          <a:r>
            <a:rPr lang="en-US" sz="2600" smtClean="0">
              <a:latin typeface="Times New Roman" pitchFamily="18" charset="0"/>
              <a:cs typeface="Times New Roman" pitchFamily="18" charset="0"/>
            </a:rPr>
            <a:t>Chiêm nghiệm</a:t>
          </a:r>
          <a:endParaRPr lang="en-US" sz="2600">
            <a:latin typeface="Times New Roman" pitchFamily="18" charset="0"/>
            <a:cs typeface="Times New Roman" pitchFamily="18" charset="0"/>
          </a:endParaRPr>
        </a:p>
      </dgm:t>
    </dgm:pt>
    <dgm:pt modelId="{D19F306E-4C35-481F-B545-AA5F01702C93}" type="parTrans" cxnId="{3FDE86FD-C38C-40EE-87CD-A1D57E090264}">
      <dgm:prSet/>
      <dgm:spPr/>
      <dgm:t>
        <a:bodyPr/>
        <a:lstStyle/>
        <a:p>
          <a:endParaRPr lang="en-US" sz="2600">
            <a:latin typeface="Times New Roman" pitchFamily="18" charset="0"/>
            <a:cs typeface="Times New Roman" pitchFamily="18" charset="0"/>
          </a:endParaRPr>
        </a:p>
      </dgm:t>
    </dgm:pt>
    <dgm:pt modelId="{DAF9A915-690C-4259-9A4A-BF72BF874B27}" type="sibTrans" cxnId="{3FDE86FD-C38C-40EE-87CD-A1D57E090264}">
      <dgm:prSet custT="1"/>
      <dgm:spPr/>
      <dgm:t>
        <a:bodyPr/>
        <a:lstStyle/>
        <a:p>
          <a:endParaRPr lang="en-US" sz="2600">
            <a:latin typeface="Times New Roman" pitchFamily="18" charset="0"/>
            <a:cs typeface="Times New Roman" pitchFamily="18" charset="0"/>
          </a:endParaRPr>
        </a:p>
      </dgm:t>
    </dgm:pt>
    <dgm:pt modelId="{31C43370-608B-4EC6-95AF-B611724CCEE0}">
      <dgm:prSet phldrT="[Text]" custT="1"/>
      <dgm:spPr/>
      <dgm:t>
        <a:bodyPr/>
        <a:lstStyle/>
        <a:p>
          <a:r>
            <a:rPr lang="en-US" sz="2600" smtClean="0">
              <a:latin typeface="Times New Roman" pitchFamily="18" charset="0"/>
              <a:cs typeface="Times New Roman" pitchFamily="18" charset="0"/>
            </a:rPr>
            <a:t>Khái niệm hóa</a:t>
          </a:r>
          <a:endParaRPr lang="en-US" sz="2600">
            <a:latin typeface="Times New Roman" pitchFamily="18" charset="0"/>
            <a:cs typeface="Times New Roman" pitchFamily="18" charset="0"/>
          </a:endParaRPr>
        </a:p>
      </dgm:t>
    </dgm:pt>
    <dgm:pt modelId="{9FE94AAF-65A1-4798-96E3-4C3FA1F85A0E}" type="parTrans" cxnId="{AE6E0D75-E5D2-4F4E-9263-2A2F096E6792}">
      <dgm:prSet/>
      <dgm:spPr/>
      <dgm:t>
        <a:bodyPr/>
        <a:lstStyle/>
        <a:p>
          <a:endParaRPr lang="en-US" sz="2600">
            <a:latin typeface="Times New Roman" pitchFamily="18" charset="0"/>
            <a:cs typeface="Times New Roman" pitchFamily="18" charset="0"/>
          </a:endParaRPr>
        </a:p>
      </dgm:t>
    </dgm:pt>
    <dgm:pt modelId="{6764D28B-58BB-46B1-BCD2-51A5975C0F1E}" type="sibTrans" cxnId="{AE6E0D75-E5D2-4F4E-9263-2A2F096E6792}">
      <dgm:prSet custT="1"/>
      <dgm:spPr/>
      <dgm:t>
        <a:bodyPr/>
        <a:lstStyle/>
        <a:p>
          <a:endParaRPr lang="en-US" sz="2600">
            <a:latin typeface="Times New Roman" pitchFamily="18" charset="0"/>
            <a:cs typeface="Times New Roman" pitchFamily="18" charset="0"/>
          </a:endParaRPr>
        </a:p>
      </dgm:t>
    </dgm:pt>
    <dgm:pt modelId="{2990A469-D136-4F0E-9171-B0408A493F00}">
      <dgm:prSet phldrT="[Text]" custT="1"/>
      <dgm:spPr/>
      <dgm:t>
        <a:bodyPr/>
        <a:lstStyle/>
        <a:p>
          <a:r>
            <a:rPr lang="en-US" sz="2600" smtClean="0">
              <a:latin typeface="Times New Roman" pitchFamily="18" charset="0"/>
              <a:cs typeface="Times New Roman" pitchFamily="18" charset="0"/>
            </a:rPr>
            <a:t>Vận dụng</a:t>
          </a:r>
          <a:endParaRPr lang="en-US" sz="2600">
            <a:latin typeface="Times New Roman" pitchFamily="18" charset="0"/>
            <a:cs typeface="Times New Roman" pitchFamily="18" charset="0"/>
          </a:endParaRPr>
        </a:p>
      </dgm:t>
    </dgm:pt>
    <dgm:pt modelId="{06168906-72A6-458D-B842-04E9CE79F2E8}" type="parTrans" cxnId="{481E06E5-11E6-4A10-89C5-F0087724CD94}">
      <dgm:prSet/>
      <dgm:spPr/>
      <dgm:t>
        <a:bodyPr/>
        <a:lstStyle/>
        <a:p>
          <a:endParaRPr lang="en-US" sz="2600">
            <a:latin typeface="Times New Roman" pitchFamily="18" charset="0"/>
            <a:cs typeface="Times New Roman" pitchFamily="18" charset="0"/>
          </a:endParaRPr>
        </a:p>
      </dgm:t>
    </dgm:pt>
    <dgm:pt modelId="{656D3049-C05F-4150-8401-24C3B226AC14}" type="sibTrans" cxnId="{481E06E5-11E6-4A10-89C5-F0087724CD94}">
      <dgm:prSet custT="1"/>
      <dgm:spPr/>
      <dgm:t>
        <a:bodyPr/>
        <a:lstStyle/>
        <a:p>
          <a:endParaRPr lang="en-US" sz="2600">
            <a:latin typeface="Times New Roman" pitchFamily="18" charset="0"/>
            <a:cs typeface="Times New Roman" pitchFamily="18" charset="0"/>
          </a:endParaRPr>
        </a:p>
      </dgm:t>
    </dgm:pt>
    <dgm:pt modelId="{73AC6486-E561-4C61-85C7-2D44A64FA237}" type="pres">
      <dgm:prSet presAssocID="{F059D9DD-1B64-444F-BBF7-6DC85C5D3037}" presName="cycle" presStyleCnt="0">
        <dgm:presLayoutVars>
          <dgm:dir/>
          <dgm:resizeHandles val="exact"/>
        </dgm:presLayoutVars>
      </dgm:prSet>
      <dgm:spPr/>
      <dgm:t>
        <a:bodyPr/>
        <a:lstStyle/>
        <a:p>
          <a:endParaRPr lang="en-US"/>
        </a:p>
      </dgm:t>
    </dgm:pt>
    <dgm:pt modelId="{94DDC209-2EA9-47A7-AA30-EA1085A7EAD9}" type="pres">
      <dgm:prSet presAssocID="{53B29CED-1629-4595-8651-B2857A9A2CCD}" presName="node" presStyleLbl="node1" presStyleIdx="0" presStyleCnt="4">
        <dgm:presLayoutVars>
          <dgm:bulletEnabled val="1"/>
        </dgm:presLayoutVars>
      </dgm:prSet>
      <dgm:spPr/>
      <dgm:t>
        <a:bodyPr/>
        <a:lstStyle/>
        <a:p>
          <a:endParaRPr lang="en-US"/>
        </a:p>
      </dgm:t>
    </dgm:pt>
    <dgm:pt modelId="{37F5C762-FE5A-4FDA-8046-490B4899180E}" type="pres">
      <dgm:prSet presAssocID="{C0706C7D-A0F2-4B4D-A1CA-5937FDF08BED}" presName="sibTrans" presStyleLbl="sibTrans2D1" presStyleIdx="0" presStyleCnt="4"/>
      <dgm:spPr/>
      <dgm:t>
        <a:bodyPr/>
        <a:lstStyle/>
        <a:p>
          <a:endParaRPr lang="en-US"/>
        </a:p>
      </dgm:t>
    </dgm:pt>
    <dgm:pt modelId="{E562BC66-DCE8-4205-93EE-9A5BD1C47BE7}" type="pres">
      <dgm:prSet presAssocID="{C0706C7D-A0F2-4B4D-A1CA-5937FDF08BED}" presName="connectorText" presStyleLbl="sibTrans2D1" presStyleIdx="0" presStyleCnt="4"/>
      <dgm:spPr/>
      <dgm:t>
        <a:bodyPr/>
        <a:lstStyle/>
        <a:p>
          <a:endParaRPr lang="en-US"/>
        </a:p>
      </dgm:t>
    </dgm:pt>
    <dgm:pt modelId="{193B3E3B-F969-469D-B82F-9BD0A8D48C9D}" type="pres">
      <dgm:prSet presAssocID="{21F35137-2D50-4053-A01A-7144EAF9C553}" presName="node" presStyleLbl="node1" presStyleIdx="1" presStyleCnt="4">
        <dgm:presLayoutVars>
          <dgm:bulletEnabled val="1"/>
        </dgm:presLayoutVars>
      </dgm:prSet>
      <dgm:spPr/>
      <dgm:t>
        <a:bodyPr/>
        <a:lstStyle/>
        <a:p>
          <a:endParaRPr lang="en-US"/>
        </a:p>
      </dgm:t>
    </dgm:pt>
    <dgm:pt modelId="{50C6DC40-3317-4CAF-8DF7-F995A0EE5692}" type="pres">
      <dgm:prSet presAssocID="{DAF9A915-690C-4259-9A4A-BF72BF874B27}" presName="sibTrans" presStyleLbl="sibTrans2D1" presStyleIdx="1" presStyleCnt="4"/>
      <dgm:spPr/>
      <dgm:t>
        <a:bodyPr/>
        <a:lstStyle/>
        <a:p>
          <a:endParaRPr lang="en-US"/>
        </a:p>
      </dgm:t>
    </dgm:pt>
    <dgm:pt modelId="{CDE44C45-C361-4324-906A-0EA7B83EE35A}" type="pres">
      <dgm:prSet presAssocID="{DAF9A915-690C-4259-9A4A-BF72BF874B27}" presName="connectorText" presStyleLbl="sibTrans2D1" presStyleIdx="1" presStyleCnt="4"/>
      <dgm:spPr/>
      <dgm:t>
        <a:bodyPr/>
        <a:lstStyle/>
        <a:p>
          <a:endParaRPr lang="en-US"/>
        </a:p>
      </dgm:t>
    </dgm:pt>
    <dgm:pt modelId="{07AB2225-CE15-4BA6-9279-47EF1F42E363}" type="pres">
      <dgm:prSet presAssocID="{31C43370-608B-4EC6-95AF-B611724CCEE0}" presName="node" presStyleLbl="node1" presStyleIdx="2" presStyleCnt="4">
        <dgm:presLayoutVars>
          <dgm:bulletEnabled val="1"/>
        </dgm:presLayoutVars>
      </dgm:prSet>
      <dgm:spPr/>
      <dgm:t>
        <a:bodyPr/>
        <a:lstStyle/>
        <a:p>
          <a:endParaRPr lang="en-US"/>
        </a:p>
      </dgm:t>
    </dgm:pt>
    <dgm:pt modelId="{27CABA0F-DCA3-4C00-8946-7E3BCB8D2980}" type="pres">
      <dgm:prSet presAssocID="{6764D28B-58BB-46B1-BCD2-51A5975C0F1E}" presName="sibTrans" presStyleLbl="sibTrans2D1" presStyleIdx="2" presStyleCnt="4"/>
      <dgm:spPr/>
      <dgm:t>
        <a:bodyPr/>
        <a:lstStyle/>
        <a:p>
          <a:endParaRPr lang="en-US"/>
        </a:p>
      </dgm:t>
    </dgm:pt>
    <dgm:pt modelId="{201E466F-2A6F-4350-A2F0-EB1C05055780}" type="pres">
      <dgm:prSet presAssocID="{6764D28B-58BB-46B1-BCD2-51A5975C0F1E}" presName="connectorText" presStyleLbl="sibTrans2D1" presStyleIdx="2" presStyleCnt="4"/>
      <dgm:spPr/>
      <dgm:t>
        <a:bodyPr/>
        <a:lstStyle/>
        <a:p>
          <a:endParaRPr lang="en-US"/>
        </a:p>
      </dgm:t>
    </dgm:pt>
    <dgm:pt modelId="{5CE9BEF1-8BD3-489C-8FC6-D6217B50F494}" type="pres">
      <dgm:prSet presAssocID="{2990A469-D136-4F0E-9171-B0408A493F00}" presName="node" presStyleLbl="node1" presStyleIdx="3" presStyleCnt="4">
        <dgm:presLayoutVars>
          <dgm:bulletEnabled val="1"/>
        </dgm:presLayoutVars>
      </dgm:prSet>
      <dgm:spPr/>
      <dgm:t>
        <a:bodyPr/>
        <a:lstStyle/>
        <a:p>
          <a:endParaRPr lang="en-US"/>
        </a:p>
      </dgm:t>
    </dgm:pt>
    <dgm:pt modelId="{82C88E9A-E72D-4AF8-8F3C-24BC6264B49D}" type="pres">
      <dgm:prSet presAssocID="{656D3049-C05F-4150-8401-24C3B226AC14}" presName="sibTrans" presStyleLbl="sibTrans2D1" presStyleIdx="3" presStyleCnt="4"/>
      <dgm:spPr/>
      <dgm:t>
        <a:bodyPr/>
        <a:lstStyle/>
        <a:p>
          <a:endParaRPr lang="en-US"/>
        </a:p>
      </dgm:t>
    </dgm:pt>
    <dgm:pt modelId="{24581CD0-400B-4587-83AB-7227864B2C06}" type="pres">
      <dgm:prSet presAssocID="{656D3049-C05F-4150-8401-24C3B226AC14}" presName="connectorText" presStyleLbl="sibTrans2D1" presStyleIdx="3" presStyleCnt="4"/>
      <dgm:spPr/>
      <dgm:t>
        <a:bodyPr/>
        <a:lstStyle/>
        <a:p>
          <a:endParaRPr lang="en-US"/>
        </a:p>
      </dgm:t>
    </dgm:pt>
  </dgm:ptLst>
  <dgm:cxnLst>
    <dgm:cxn modelId="{AE04575A-6381-43BD-9F8B-FD0F104C2A19}" srcId="{F059D9DD-1B64-444F-BBF7-6DC85C5D3037}" destId="{53B29CED-1629-4595-8651-B2857A9A2CCD}" srcOrd="0" destOrd="0" parTransId="{FF457DF3-FC12-4073-AAAD-E20A0AF7C31F}" sibTransId="{C0706C7D-A0F2-4B4D-A1CA-5937FDF08BED}"/>
    <dgm:cxn modelId="{092C2F25-8C0F-4BBA-BFC4-933943D0AA19}" type="presOf" srcId="{6764D28B-58BB-46B1-BCD2-51A5975C0F1E}" destId="{27CABA0F-DCA3-4C00-8946-7E3BCB8D2980}" srcOrd="0" destOrd="0" presId="urn:microsoft.com/office/officeart/2005/8/layout/cycle2"/>
    <dgm:cxn modelId="{374EC6E4-C0CF-458D-BDA1-435E2EE4FE4A}" type="presOf" srcId="{DAF9A915-690C-4259-9A4A-BF72BF874B27}" destId="{50C6DC40-3317-4CAF-8DF7-F995A0EE5692}" srcOrd="0" destOrd="0" presId="urn:microsoft.com/office/officeart/2005/8/layout/cycle2"/>
    <dgm:cxn modelId="{E06E86AB-2D0B-43D3-A34A-9F5B5C3D69A4}" type="presOf" srcId="{656D3049-C05F-4150-8401-24C3B226AC14}" destId="{24581CD0-400B-4587-83AB-7227864B2C06}" srcOrd="1" destOrd="0" presId="urn:microsoft.com/office/officeart/2005/8/layout/cycle2"/>
    <dgm:cxn modelId="{3A270F36-9F3D-4BBB-BE00-0F950AA1D36A}" type="presOf" srcId="{C0706C7D-A0F2-4B4D-A1CA-5937FDF08BED}" destId="{37F5C762-FE5A-4FDA-8046-490B4899180E}" srcOrd="0" destOrd="0" presId="urn:microsoft.com/office/officeart/2005/8/layout/cycle2"/>
    <dgm:cxn modelId="{7349A6F7-4DB3-42BF-A11D-FC6C3CD7E3AF}" type="presOf" srcId="{656D3049-C05F-4150-8401-24C3B226AC14}" destId="{82C88E9A-E72D-4AF8-8F3C-24BC6264B49D}" srcOrd="0" destOrd="0" presId="urn:microsoft.com/office/officeart/2005/8/layout/cycle2"/>
    <dgm:cxn modelId="{481E06E5-11E6-4A10-89C5-F0087724CD94}" srcId="{F059D9DD-1B64-444F-BBF7-6DC85C5D3037}" destId="{2990A469-D136-4F0E-9171-B0408A493F00}" srcOrd="3" destOrd="0" parTransId="{06168906-72A6-458D-B842-04E9CE79F2E8}" sibTransId="{656D3049-C05F-4150-8401-24C3B226AC14}"/>
    <dgm:cxn modelId="{3FDE86FD-C38C-40EE-87CD-A1D57E090264}" srcId="{F059D9DD-1B64-444F-BBF7-6DC85C5D3037}" destId="{21F35137-2D50-4053-A01A-7144EAF9C553}" srcOrd="1" destOrd="0" parTransId="{D19F306E-4C35-481F-B545-AA5F01702C93}" sibTransId="{DAF9A915-690C-4259-9A4A-BF72BF874B27}"/>
    <dgm:cxn modelId="{31DF2E5B-3BE3-4E26-B288-EFEE5A21F69B}" type="presOf" srcId="{31C43370-608B-4EC6-95AF-B611724CCEE0}" destId="{07AB2225-CE15-4BA6-9279-47EF1F42E363}" srcOrd="0" destOrd="0" presId="urn:microsoft.com/office/officeart/2005/8/layout/cycle2"/>
    <dgm:cxn modelId="{041205D3-B9C3-4091-A92D-02EF6A477A6E}" type="presOf" srcId="{6764D28B-58BB-46B1-BCD2-51A5975C0F1E}" destId="{201E466F-2A6F-4350-A2F0-EB1C05055780}" srcOrd="1" destOrd="0" presId="urn:microsoft.com/office/officeart/2005/8/layout/cycle2"/>
    <dgm:cxn modelId="{8672AF5C-A9BF-4AD8-9CC8-724E79EF095C}" type="presOf" srcId="{DAF9A915-690C-4259-9A4A-BF72BF874B27}" destId="{CDE44C45-C361-4324-906A-0EA7B83EE35A}" srcOrd="1" destOrd="0" presId="urn:microsoft.com/office/officeart/2005/8/layout/cycle2"/>
    <dgm:cxn modelId="{1FD3ED7C-F2FD-4F5D-B015-42B2EEBD140A}" type="presOf" srcId="{2990A469-D136-4F0E-9171-B0408A493F00}" destId="{5CE9BEF1-8BD3-489C-8FC6-D6217B50F494}" srcOrd="0" destOrd="0" presId="urn:microsoft.com/office/officeart/2005/8/layout/cycle2"/>
    <dgm:cxn modelId="{1F042C8B-C5A9-48F3-B171-20E0A157CABE}" type="presOf" srcId="{21F35137-2D50-4053-A01A-7144EAF9C553}" destId="{193B3E3B-F969-469D-B82F-9BD0A8D48C9D}" srcOrd="0" destOrd="0" presId="urn:microsoft.com/office/officeart/2005/8/layout/cycle2"/>
    <dgm:cxn modelId="{D23D899A-2343-46D8-9AB3-DE5ADA8C39ED}" type="presOf" srcId="{53B29CED-1629-4595-8651-B2857A9A2CCD}" destId="{94DDC209-2EA9-47A7-AA30-EA1085A7EAD9}" srcOrd="0" destOrd="0" presId="urn:microsoft.com/office/officeart/2005/8/layout/cycle2"/>
    <dgm:cxn modelId="{E693D072-5384-4130-8C7F-38147230F9BC}" type="presOf" srcId="{F059D9DD-1B64-444F-BBF7-6DC85C5D3037}" destId="{73AC6486-E561-4C61-85C7-2D44A64FA237}" srcOrd="0" destOrd="0" presId="urn:microsoft.com/office/officeart/2005/8/layout/cycle2"/>
    <dgm:cxn modelId="{AE6E0D75-E5D2-4F4E-9263-2A2F096E6792}" srcId="{F059D9DD-1B64-444F-BBF7-6DC85C5D3037}" destId="{31C43370-608B-4EC6-95AF-B611724CCEE0}" srcOrd="2" destOrd="0" parTransId="{9FE94AAF-65A1-4798-96E3-4C3FA1F85A0E}" sibTransId="{6764D28B-58BB-46B1-BCD2-51A5975C0F1E}"/>
    <dgm:cxn modelId="{3E00508B-AFD8-4E7E-B702-7074D87F3B92}" type="presOf" srcId="{C0706C7D-A0F2-4B4D-A1CA-5937FDF08BED}" destId="{E562BC66-DCE8-4205-93EE-9A5BD1C47BE7}" srcOrd="1" destOrd="0" presId="urn:microsoft.com/office/officeart/2005/8/layout/cycle2"/>
    <dgm:cxn modelId="{452D987D-7C75-441E-A94E-0FF0F8FB0A88}" type="presParOf" srcId="{73AC6486-E561-4C61-85C7-2D44A64FA237}" destId="{94DDC209-2EA9-47A7-AA30-EA1085A7EAD9}" srcOrd="0" destOrd="0" presId="urn:microsoft.com/office/officeart/2005/8/layout/cycle2"/>
    <dgm:cxn modelId="{CEE2D34C-0780-4943-9C44-E1E05D559AC2}" type="presParOf" srcId="{73AC6486-E561-4C61-85C7-2D44A64FA237}" destId="{37F5C762-FE5A-4FDA-8046-490B4899180E}" srcOrd="1" destOrd="0" presId="urn:microsoft.com/office/officeart/2005/8/layout/cycle2"/>
    <dgm:cxn modelId="{10F8E01B-8FC4-457B-9A26-F3B80C517165}" type="presParOf" srcId="{37F5C762-FE5A-4FDA-8046-490B4899180E}" destId="{E562BC66-DCE8-4205-93EE-9A5BD1C47BE7}" srcOrd="0" destOrd="0" presId="urn:microsoft.com/office/officeart/2005/8/layout/cycle2"/>
    <dgm:cxn modelId="{C948C411-D13F-45E7-B3D4-63BFDECD4125}" type="presParOf" srcId="{73AC6486-E561-4C61-85C7-2D44A64FA237}" destId="{193B3E3B-F969-469D-B82F-9BD0A8D48C9D}" srcOrd="2" destOrd="0" presId="urn:microsoft.com/office/officeart/2005/8/layout/cycle2"/>
    <dgm:cxn modelId="{AFA46D27-47D4-4B0E-A1D1-DADDC9FFBCA4}" type="presParOf" srcId="{73AC6486-E561-4C61-85C7-2D44A64FA237}" destId="{50C6DC40-3317-4CAF-8DF7-F995A0EE5692}" srcOrd="3" destOrd="0" presId="urn:microsoft.com/office/officeart/2005/8/layout/cycle2"/>
    <dgm:cxn modelId="{9B22E59D-6CE3-46D3-B25E-652754063873}" type="presParOf" srcId="{50C6DC40-3317-4CAF-8DF7-F995A0EE5692}" destId="{CDE44C45-C361-4324-906A-0EA7B83EE35A}" srcOrd="0" destOrd="0" presId="urn:microsoft.com/office/officeart/2005/8/layout/cycle2"/>
    <dgm:cxn modelId="{6596F332-4185-4A07-A107-A2F88A3A7015}" type="presParOf" srcId="{73AC6486-E561-4C61-85C7-2D44A64FA237}" destId="{07AB2225-CE15-4BA6-9279-47EF1F42E363}" srcOrd="4" destOrd="0" presId="urn:microsoft.com/office/officeart/2005/8/layout/cycle2"/>
    <dgm:cxn modelId="{20EC4079-665B-495D-8303-4BE3F73BD233}" type="presParOf" srcId="{73AC6486-E561-4C61-85C7-2D44A64FA237}" destId="{27CABA0F-DCA3-4C00-8946-7E3BCB8D2980}" srcOrd="5" destOrd="0" presId="urn:microsoft.com/office/officeart/2005/8/layout/cycle2"/>
    <dgm:cxn modelId="{7830CDD9-FB42-4D7C-8B78-FDEFF007FFED}" type="presParOf" srcId="{27CABA0F-DCA3-4C00-8946-7E3BCB8D2980}" destId="{201E466F-2A6F-4350-A2F0-EB1C05055780}" srcOrd="0" destOrd="0" presId="urn:microsoft.com/office/officeart/2005/8/layout/cycle2"/>
    <dgm:cxn modelId="{F2C88D09-1C8A-454F-BD79-9F7315D29AB3}" type="presParOf" srcId="{73AC6486-E561-4C61-85C7-2D44A64FA237}" destId="{5CE9BEF1-8BD3-489C-8FC6-D6217B50F494}" srcOrd="6" destOrd="0" presId="urn:microsoft.com/office/officeart/2005/8/layout/cycle2"/>
    <dgm:cxn modelId="{F511D2CD-E5DB-4F82-ABB1-28D8A84176EC}" type="presParOf" srcId="{73AC6486-E561-4C61-85C7-2D44A64FA237}" destId="{82C88E9A-E72D-4AF8-8F3C-24BC6264B49D}" srcOrd="7" destOrd="0" presId="urn:microsoft.com/office/officeart/2005/8/layout/cycle2"/>
    <dgm:cxn modelId="{E4157791-A40D-4959-B93D-94C4DBFB270D}" type="presParOf" srcId="{82C88E9A-E72D-4AF8-8F3C-24BC6264B49D}" destId="{24581CD0-400B-4587-83AB-7227864B2C0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90FF1E-874D-4899-9431-50B7783292EA}"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D8112A27-E467-4734-85AB-996B8000B404}">
      <dgm:prSet phldrT="[Text]" custT="1"/>
      <dgm:spPr/>
      <dgm:t>
        <a:bodyPr/>
        <a:lstStyle/>
        <a:p>
          <a:r>
            <a:rPr lang="en-US" sz="2600" b="1" smtClean="0">
              <a:solidFill>
                <a:srgbClr val="FFFF00"/>
              </a:solidFill>
              <a:latin typeface="Times New Roman" pitchFamily="18" charset="0"/>
              <a:cs typeface="Times New Roman" pitchFamily="18" charset="0"/>
            </a:rPr>
            <a:t>Mô hình</a:t>
          </a:r>
        </a:p>
        <a:p>
          <a:r>
            <a:rPr lang="en-US" sz="2600" b="1" smtClean="0">
              <a:solidFill>
                <a:srgbClr val="FFFF00"/>
              </a:solidFill>
              <a:latin typeface="Times New Roman" pitchFamily="18" charset="0"/>
              <a:cs typeface="Times New Roman" pitchFamily="18" charset="0"/>
            </a:rPr>
            <a:t>5E</a:t>
          </a:r>
          <a:endParaRPr lang="en-US" sz="2600" b="1">
            <a:solidFill>
              <a:srgbClr val="FFFF00"/>
            </a:solidFill>
            <a:latin typeface="Times New Roman" pitchFamily="18" charset="0"/>
            <a:cs typeface="Times New Roman" pitchFamily="18" charset="0"/>
          </a:endParaRPr>
        </a:p>
      </dgm:t>
    </dgm:pt>
    <dgm:pt modelId="{C38CF70C-EFA7-468D-BA64-8B8C11394A1F}" type="parTrans" cxnId="{FAE73974-80B5-40CC-9BDB-7706DD7309A2}">
      <dgm:prSet/>
      <dgm:spPr/>
      <dgm:t>
        <a:bodyPr/>
        <a:lstStyle/>
        <a:p>
          <a:endParaRPr lang="en-US" sz="2600">
            <a:latin typeface="Times New Roman" pitchFamily="18" charset="0"/>
            <a:cs typeface="Times New Roman" pitchFamily="18" charset="0"/>
          </a:endParaRPr>
        </a:p>
      </dgm:t>
    </dgm:pt>
    <dgm:pt modelId="{27D93C4B-0192-4D9B-A272-32B0B9D90653}" type="sibTrans" cxnId="{FAE73974-80B5-40CC-9BDB-7706DD7309A2}">
      <dgm:prSet/>
      <dgm:spPr/>
      <dgm:t>
        <a:bodyPr/>
        <a:lstStyle/>
        <a:p>
          <a:endParaRPr lang="en-US" sz="2600">
            <a:latin typeface="Times New Roman" pitchFamily="18" charset="0"/>
            <a:cs typeface="Times New Roman" pitchFamily="18" charset="0"/>
          </a:endParaRPr>
        </a:p>
      </dgm:t>
    </dgm:pt>
    <dgm:pt modelId="{9B3F6B4E-0E88-4D93-994D-1E0C1FFEDF37}">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ngage </a:t>
          </a:r>
          <a:r>
            <a:rPr lang="en-US" sz="2200" smtClean="0">
              <a:latin typeface="Times New Roman" pitchFamily="18" charset="0"/>
              <a:cs typeface="Times New Roman" pitchFamily="18" charset="0"/>
            </a:rPr>
            <a:t>(Lôi cuốn)</a:t>
          </a:r>
          <a:endParaRPr lang="en-US" sz="2200">
            <a:latin typeface="Times New Roman" pitchFamily="18" charset="0"/>
            <a:cs typeface="Times New Roman" pitchFamily="18" charset="0"/>
          </a:endParaRPr>
        </a:p>
      </dgm:t>
    </dgm:pt>
    <dgm:pt modelId="{9E4496C8-4877-48FC-ABB4-75D8A456FD93}" type="parTrans" cxnId="{136F10BB-2536-4827-9FCD-34D1CF513D5B}">
      <dgm:prSet custT="1"/>
      <dgm:spPr/>
      <dgm:t>
        <a:bodyPr/>
        <a:lstStyle/>
        <a:p>
          <a:endParaRPr lang="en-US" sz="2600">
            <a:latin typeface="Times New Roman" pitchFamily="18" charset="0"/>
            <a:cs typeface="Times New Roman" pitchFamily="18" charset="0"/>
          </a:endParaRPr>
        </a:p>
      </dgm:t>
    </dgm:pt>
    <dgm:pt modelId="{DFA1F920-22C4-450C-AEFC-B4F3FE2B2E26}" type="sibTrans" cxnId="{136F10BB-2536-4827-9FCD-34D1CF513D5B}">
      <dgm:prSet/>
      <dgm:spPr/>
      <dgm:t>
        <a:bodyPr/>
        <a:lstStyle/>
        <a:p>
          <a:endParaRPr lang="en-US" sz="2600">
            <a:latin typeface="Times New Roman" pitchFamily="18" charset="0"/>
            <a:cs typeface="Times New Roman" pitchFamily="18" charset="0"/>
          </a:endParaRPr>
        </a:p>
      </dgm:t>
    </dgm:pt>
    <dgm:pt modelId="{3FD5B110-A0B2-499F-A60E-CB1AEB4115BD}">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xplore </a:t>
          </a:r>
          <a:r>
            <a:rPr lang="en-US" sz="2000" smtClean="0">
              <a:latin typeface="Times New Roman" pitchFamily="18" charset="0"/>
              <a:cs typeface="Times New Roman" pitchFamily="18" charset="0"/>
            </a:rPr>
            <a:t>(Khám phá)</a:t>
          </a:r>
          <a:endParaRPr lang="en-US" sz="2000">
            <a:latin typeface="Times New Roman" pitchFamily="18" charset="0"/>
            <a:cs typeface="Times New Roman" pitchFamily="18" charset="0"/>
          </a:endParaRPr>
        </a:p>
      </dgm:t>
    </dgm:pt>
    <dgm:pt modelId="{D96DA313-5FE1-4DF8-B42F-421C4634BD2C}" type="parTrans" cxnId="{FBBEB778-DB17-4FAE-BB65-86E91EDA2EF2}">
      <dgm:prSet custT="1"/>
      <dgm:spPr/>
      <dgm:t>
        <a:bodyPr/>
        <a:lstStyle/>
        <a:p>
          <a:endParaRPr lang="en-US" sz="2600">
            <a:latin typeface="Times New Roman" pitchFamily="18" charset="0"/>
            <a:cs typeface="Times New Roman" pitchFamily="18" charset="0"/>
          </a:endParaRPr>
        </a:p>
      </dgm:t>
    </dgm:pt>
    <dgm:pt modelId="{DF7324E0-A592-4E9B-8C98-2835419C8274}" type="sibTrans" cxnId="{FBBEB778-DB17-4FAE-BB65-86E91EDA2EF2}">
      <dgm:prSet/>
      <dgm:spPr/>
      <dgm:t>
        <a:bodyPr/>
        <a:lstStyle/>
        <a:p>
          <a:endParaRPr lang="en-US" sz="2600">
            <a:latin typeface="Times New Roman" pitchFamily="18" charset="0"/>
            <a:cs typeface="Times New Roman" pitchFamily="18" charset="0"/>
          </a:endParaRPr>
        </a:p>
      </dgm:t>
    </dgm:pt>
    <dgm:pt modelId="{D3BAD0CF-D269-4449-AEE1-8D7862A7D420}">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xplain </a:t>
          </a:r>
          <a:r>
            <a:rPr lang="en-US" sz="2000" smtClean="0">
              <a:latin typeface="Times New Roman" pitchFamily="18" charset="0"/>
              <a:cs typeface="Times New Roman" pitchFamily="18" charset="0"/>
            </a:rPr>
            <a:t>(Giải thích)</a:t>
          </a:r>
          <a:endParaRPr lang="en-US" sz="2000">
            <a:latin typeface="Times New Roman" pitchFamily="18" charset="0"/>
            <a:cs typeface="Times New Roman" pitchFamily="18" charset="0"/>
          </a:endParaRPr>
        </a:p>
      </dgm:t>
    </dgm:pt>
    <dgm:pt modelId="{0E2C90E8-9926-4339-81FD-DDB69311FE65}" type="parTrans" cxnId="{2D038299-661B-4976-8EA4-711F95D00239}">
      <dgm:prSet custT="1"/>
      <dgm:spPr/>
      <dgm:t>
        <a:bodyPr/>
        <a:lstStyle/>
        <a:p>
          <a:endParaRPr lang="en-US" sz="2600">
            <a:latin typeface="Times New Roman" pitchFamily="18" charset="0"/>
            <a:cs typeface="Times New Roman" pitchFamily="18" charset="0"/>
          </a:endParaRPr>
        </a:p>
      </dgm:t>
    </dgm:pt>
    <dgm:pt modelId="{BEEEC4F9-3787-43ED-9C21-E0213E160BEE}" type="sibTrans" cxnId="{2D038299-661B-4976-8EA4-711F95D00239}">
      <dgm:prSet/>
      <dgm:spPr/>
      <dgm:t>
        <a:bodyPr/>
        <a:lstStyle/>
        <a:p>
          <a:endParaRPr lang="en-US" sz="2600">
            <a:latin typeface="Times New Roman" pitchFamily="18" charset="0"/>
            <a:cs typeface="Times New Roman" pitchFamily="18" charset="0"/>
          </a:endParaRPr>
        </a:p>
      </dgm:t>
    </dgm:pt>
    <dgm:pt modelId="{68088734-3C06-4C9E-ACE4-17B03B17BE0A}">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xtend </a:t>
          </a:r>
          <a:r>
            <a:rPr lang="en-US" sz="2200" smtClean="0">
              <a:latin typeface="Times New Roman" pitchFamily="18" charset="0"/>
              <a:cs typeface="Times New Roman" pitchFamily="18" charset="0"/>
            </a:rPr>
            <a:t>(Mở rộng)</a:t>
          </a:r>
          <a:endParaRPr lang="en-US" sz="2200">
            <a:latin typeface="Times New Roman" pitchFamily="18" charset="0"/>
            <a:cs typeface="Times New Roman" pitchFamily="18" charset="0"/>
          </a:endParaRPr>
        </a:p>
      </dgm:t>
    </dgm:pt>
    <dgm:pt modelId="{4CE7C62C-9422-49F0-9E81-3C4F2165ABC7}" type="parTrans" cxnId="{6B498E5B-E5E8-49E6-B85A-ADB460F1EEE0}">
      <dgm:prSet custT="1"/>
      <dgm:spPr/>
      <dgm:t>
        <a:bodyPr/>
        <a:lstStyle/>
        <a:p>
          <a:endParaRPr lang="en-US" sz="2600">
            <a:latin typeface="Times New Roman" pitchFamily="18" charset="0"/>
            <a:cs typeface="Times New Roman" pitchFamily="18" charset="0"/>
          </a:endParaRPr>
        </a:p>
      </dgm:t>
    </dgm:pt>
    <dgm:pt modelId="{8095F427-8466-4A8E-A9D8-62235E8A4162}" type="sibTrans" cxnId="{6B498E5B-E5E8-49E6-B85A-ADB460F1EEE0}">
      <dgm:prSet/>
      <dgm:spPr/>
      <dgm:t>
        <a:bodyPr/>
        <a:lstStyle/>
        <a:p>
          <a:endParaRPr lang="en-US" sz="2600">
            <a:latin typeface="Times New Roman" pitchFamily="18" charset="0"/>
            <a:cs typeface="Times New Roman" pitchFamily="18" charset="0"/>
          </a:endParaRPr>
        </a:p>
      </dgm:t>
    </dgm:pt>
    <dgm:pt modelId="{AED28066-4FD2-4FF3-BE5F-8250D2D3DE21}">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valuate </a:t>
          </a:r>
          <a:r>
            <a:rPr lang="en-US" sz="2200" smtClean="0">
              <a:latin typeface="Times New Roman" pitchFamily="18" charset="0"/>
              <a:cs typeface="Times New Roman" pitchFamily="18" charset="0"/>
            </a:rPr>
            <a:t>(Đánh giá)</a:t>
          </a:r>
          <a:endParaRPr lang="en-US" sz="2200">
            <a:latin typeface="Times New Roman" pitchFamily="18" charset="0"/>
            <a:cs typeface="Times New Roman" pitchFamily="18" charset="0"/>
          </a:endParaRPr>
        </a:p>
      </dgm:t>
    </dgm:pt>
    <dgm:pt modelId="{AC6FF338-FDFD-476F-A75A-4EC59A3D65C4}" type="parTrans" cxnId="{9B81858C-C4A1-4968-8DE5-2E459DD84AE2}">
      <dgm:prSet custT="1"/>
      <dgm:spPr/>
      <dgm:t>
        <a:bodyPr/>
        <a:lstStyle/>
        <a:p>
          <a:endParaRPr lang="en-US" sz="2600">
            <a:latin typeface="Times New Roman" pitchFamily="18" charset="0"/>
            <a:cs typeface="Times New Roman" pitchFamily="18" charset="0"/>
          </a:endParaRPr>
        </a:p>
      </dgm:t>
    </dgm:pt>
    <dgm:pt modelId="{3068552B-B945-46BC-ADD8-6D2DE065A5B2}" type="sibTrans" cxnId="{9B81858C-C4A1-4968-8DE5-2E459DD84AE2}">
      <dgm:prSet/>
      <dgm:spPr/>
      <dgm:t>
        <a:bodyPr/>
        <a:lstStyle/>
        <a:p>
          <a:endParaRPr lang="en-US" sz="2600">
            <a:latin typeface="Times New Roman" pitchFamily="18" charset="0"/>
            <a:cs typeface="Times New Roman" pitchFamily="18" charset="0"/>
          </a:endParaRPr>
        </a:p>
      </dgm:t>
    </dgm:pt>
    <dgm:pt modelId="{5E6B9131-E977-42AB-8E21-2181CEFBDB49}" type="pres">
      <dgm:prSet presAssocID="{BC90FF1E-874D-4899-9431-50B7783292EA}" presName="cycle" presStyleCnt="0">
        <dgm:presLayoutVars>
          <dgm:chMax val="1"/>
          <dgm:dir/>
          <dgm:animLvl val="ctr"/>
          <dgm:resizeHandles val="exact"/>
        </dgm:presLayoutVars>
      </dgm:prSet>
      <dgm:spPr/>
      <dgm:t>
        <a:bodyPr/>
        <a:lstStyle/>
        <a:p>
          <a:endParaRPr lang="en-US"/>
        </a:p>
      </dgm:t>
    </dgm:pt>
    <dgm:pt modelId="{C3A5E40B-0D53-4079-8FE4-2CD43415F21C}" type="pres">
      <dgm:prSet presAssocID="{D8112A27-E467-4734-85AB-996B8000B404}" presName="centerShape" presStyleLbl="node0" presStyleIdx="0" presStyleCnt="1" custScaleX="104747" custScaleY="103716" custLinFactNeighborY="-2404"/>
      <dgm:spPr/>
      <dgm:t>
        <a:bodyPr/>
        <a:lstStyle/>
        <a:p>
          <a:endParaRPr lang="en-US"/>
        </a:p>
      </dgm:t>
    </dgm:pt>
    <dgm:pt modelId="{00A62197-FA20-4D8F-9531-E0627EBA0A7A}" type="pres">
      <dgm:prSet presAssocID="{9E4496C8-4877-48FC-ABB4-75D8A456FD93}" presName="Name9" presStyleLbl="parChTrans1D2" presStyleIdx="0" presStyleCnt="5"/>
      <dgm:spPr/>
      <dgm:t>
        <a:bodyPr/>
        <a:lstStyle/>
        <a:p>
          <a:endParaRPr lang="en-US"/>
        </a:p>
      </dgm:t>
    </dgm:pt>
    <dgm:pt modelId="{26787987-A327-4E64-B03D-AB4B431AD9A8}" type="pres">
      <dgm:prSet presAssocID="{9E4496C8-4877-48FC-ABB4-75D8A456FD93}" presName="connTx" presStyleLbl="parChTrans1D2" presStyleIdx="0" presStyleCnt="5"/>
      <dgm:spPr/>
      <dgm:t>
        <a:bodyPr/>
        <a:lstStyle/>
        <a:p>
          <a:endParaRPr lang="en-US"/>
        </a:p>
      </dgm:t>
    </dgm:pt>
    <dgm:pt modelId="{40A60075-D7DB-47B9-A744-57009ACC37CA}" type="pres">
      <dgm:prSet presAssocID="{9B3F6B4E-0E88-4D93-994D-1E0C1FFEDF37}" presName="node" presStyleLbl="node1" presStyleIdx="0" presStyleCnt="5" custScaleX="104747" custScaleY="103716" custRadScaleRad="102404">
        <dgm:presLayoutVars>
          <dgm:bulletEnabled val="1"/>
        </dgm:presLayoutVars>
      </dgm:prSet>
      <dgm:spPr/>
      <dgm:t>
        <a:bodyPr/>
        <a:lstStyle/>
        <a:p>
          <a:endParaRPr lang="en-US"/>
        </a:p>
      </dgm:t>
    </dgm:pt>
    <dgm:pt modelId="{BA842B7F-D65E-4588-A1DF-16E6A8DADC06}" type="pres">
      <dgm:prSet presAssocID="{D96DA313-5FE1-4DF8-B42F-421C4634BD2C}" presName="Name9" presStyleLbl="parChTrans1D2" presStyleIdx="1" presStyleCnt="5"/>
      <dgm:spPr/>
      <dgm:t>
        <a:bodyPr/>
        <a:lstStyle/>
        <a:p>
          <a:endParaRPr lang="en-US"/>
        </a:p>
      </dgm:t>
    </dgm:pt>
    <dgm:pt modelId="{86AB5F67-F6D7-40F7-940A-9E0B0E11164C}" type="pres">
      <dgm:prSet presAssocID="{D96DA313-5FE1-4DF8-B42F-421C4634BD2C}" presName="connTx" presStyleLbl="parChTrans1D2" presStyleIdx="1" presStyleCnt="5"/>
      <dgm:spPr/>
      <dgm:t>
        <a:bodyPr/>
        <a:lstStyle/>
        <a:p>
          <a:endParaRPr lang="en-US"/>
        </a:p>
      </dgm:t>
    </dgm:pt>
    <dgm:pt modelId="{753B8D4C-9264-48C6-9B65-007B29968A5D}" type="pres">
      <dgm:prSet presAssocID="{3FD5B110-A0B2-499F-A60E-CB1AEB4115BD}" presName="node" presStyleLbl="node1" presStyleIdx="1" presStyleCnt="5" custScaleX="104747" custScaleY="103716" custRadScaleRad="101589" custRadScaleInc="-7167">
        <dgm:presLayoutVars>
          <dgm:bulletEnabled val="1"/>
        </dgm:presLayoutVars>
      </dgm:prSet>
      <dgm:spPr/>
      <dgm:t>
        <a:bodyPr/>
        <a:lstStyle/>
        <a:p>
          <a:endParaRPr lang="en-US"/>
        </a:p>
      </dgm:t>
    </dgm:pt>
    <dgm:pt modelId="{74994FF1-93AE-42D4-A571-ABAEEAD4006A}" type="pres">
      <dgm:prSet presAssocID="{0E2C90E8-9926-4339-81FD-DDB69311FE65}" presName="Name9" presStyleLbl="parChTrans1D2" presStyleIdx="2" presStyleCnt="5"/>
      <dgm:spPr/>
      <dgm:t>
        <a:bodyPr/>
        <a:lstStyle/>
        <a:p>
          <a:endParaRPr lang="en-US"/>
        </a:p>
      </dgm:t>
    </dgm:pt>
    <dgm:pt modelId="{D73A1A50-4C2F-4710-82DB-86AEFDC7B1F5}" type="pres">
      <dgm:prSet presAssocID="{0E2C90E8-9926-4339-81FD-DDB69311FE65}" presName="connTx" presStyleLbl="parChTrans1D2" presStyleIdx="2" presStyleCnt="5"/>
      <dgm:spPr/>
      <dgm:t>
        <a:bodyPr/>
        <a:lstStyle/>
        <a:p>
          <a:endParaRPr lang="en-US"/>
        </a:p>
      </dgm:t>
    </dgm:pt>
    <dgm:pt modelId="{71D8B556-7413-486C-99A0-F25A4281CA30}" type="pres">
      <dgm:prSet presAssocID="{D3BAD0CF-D269-4449-AEE1-8D7862A7D420}" presName="node" presStyleLbl="node1" presStyleIdx="2" presStyleCnt="5" custScaleX="104747" custScaleY="103716" custRadScaleRad="96151" custRadScaleInc="-4680">
        <dgm:presLayoutVars>
          <dgm:bulletEnabled val="1"/>
        </dgm:presLayoutVars>
      </dgm:prSet>
      <dgm:spPr/>
      <dgm:t>
        <a:bodyPr/>
        <a:lstStyle/>
        <a:p>
          <a:endParaRPr lang="en-US"/>
        </a:p>
      </dgm:t>
    </dgm:pt>
    <dgm:pt modelId="{15EAA2B7-C994-4AAF-9140-F92766914E8A}" type="pres">
      <dgm:prSet presAssocID="{4CE7C62C-9422-49F0-9E81-3C4F2165ABC7}" presName="Name9" presStyleLbl="parChTrans1D2" presStyleIdx="3" presStyleCnt="5"/>
      <dgm:spPr/>
      <dgm:t>
        <a:bodyPr/>
        <a:lstStyle/>
        <a:p>
          <a:endParaRPr lang="en-US"/>
        </a:p>
      </dgm:t>
    </dgm:pt>
    <dgm:pt modelId="{5AF7C074-D092-4399-896C-1C11C9698408}" type="pres">
      <dgm:prSet presAssocID="{4CE7C62C-9422-49F0-9E81-3C4F2165ABC7}" presName="connTx" presStyleLbl="parChTrans1D2" presStyleIdx="3" presStyleCnt="5"/>
      <dgm:spPr/>
      <dgm:t>
        <a:bodyPr/>
        <a:lstStyle/>
        <a:p>
          <a:endParaRPr lang="en-US"/>
        </a:p>
      </dgm:t>
    </dgm:pt>
    <dgm:pt modelId="{808F47DE-EE33-4DC8-B1ED-DBA9B51EEDBC}" type="pres">
      <dgm:prSet presAssocID="{68088734-3C06-4C9E-ACE4-17B03B17BE0A}" presName="node" presStyleLbl="node1" presStyleIdx="3" presStyleCnt="5" custScaleX="104747" custScaleY="103716" custRadScaleRad="96151" custRadScaleInc="4680">
        <dgm:presLayoutVars>
          <dgm:bulletEnabled val="1"/>
        </dgm:presLayoutVars>
      </dgm:prSet>
      <dgm:spPr/>
      <dgm:t>
        <a:bodyPr/>
        <a:lstStyle/>
        <a:p>
          <a:endParaRPr lang="en-US"/>
        </a:p>
      </dgm:t>
    </dgm:pt>
    <dgm:pt modelId="{2594C281-BD12-414A-B3BF-8E4F8620A6A4}" type="pres">
      <dgm:prSet presAssocID="{AC6FF338-FDFD-476F-A75A-4EC59A3D65C4}" presName="Name9" presStyleLbl="parChTrans1D2" presStyleIdx="4" presStyleCnt="5"/>
      <dgm:spPr/>
      <dgm:t>
        <a:bodyPr/>
        <a:lstStyle/>
        <a:p>
          <a:endParaRPr lang="en-US"/>
        </a:p>
      </dgm:t>
    </dgm:pt>
    <dgm:pt modelId="{CFF7350D-3F64-4E6B-834C-6AD50B174016}" type="pres">
      <dgm:prSet presAssocID="{AC6FF338-FDFD-476F-A75A-4EC59A3D65C4}" presName="connTx" presStyleLbl="parChTrans1D2" presStyleIdx="4" presStyleCnt="5"/>
      <dgm:spPr/>
      <dgm:t>
        <a:bodyPr/>
        <a:lstStyle/>
        <a:p>
          <a:endParaRPr lang="en-US"/>
        </a:p>
      </dgm:t>
    </dgm:pt>
    <dgm:pt modelId="{20AC26A1-A6D0-4FE7-AD14-30234847BCC2}" type="pres">
      <dgm:prSet presAssocID="{AED28066-4FD2-4FF3-BE5F-8250D2D3DE21}" presName="node" presStyleLbl="node1" presStyleIdx="4" presStyleCnt="5" custScaleX="104747" custScaleY="103716" custRadScaleRad="101589" custRadScaleInc="7167">
        <dgm:presLayoutVars>
          <dgm:bulletEnabled val="1"/>
        </dgm:presLayoutVars>
      </dgm:prSet>
      <dgm:spPr/>
      <dgm:t>
        <a:bodyPr/>
        <a:lstStyle/>
        <a:p>
          <a:endParaRPr lang="en-US"/>
        </a:p>
      </dgm:t>
    </dgm:pt>
  </dgm:ptLst>
  <dgm:cxnLst>
    <dgm:cxn modelId="{7AB68A5F-D04B-4F5C-9173-BB48E36DB029}" type="presOf" srcId="{D96DA313-5FE1-4DF8-B42F-421C4634BD2C}" destId="{86AB5F67-F6D7-40F7-940A-9E0B0E11164C}" srcOrd="1" destOrd="0" presId="urn:microsoft.com/office/officeart/2005/8/layout/radial1"/>
    <dgm:cxn modelId="{FAE73974-80B5-40CC-9BDB-7706DD7309A2}" srcId="{BC90FF1E-874D-4899-9431-50B7783292EA}" destId="{D8112A27-E467-4734-85AB-996B8000B404}" srcOrd="0" destOrd="0" parTransId="{C38CF70C-EFA7-468D-BA64-8B8C11394A1F}" sibTransId="{27D93C4B-0192-4D9B-A272-32B0B9D90653}"/>
    <dgm:cxn modelId="{18992DE6-1210-4E66-B8BB-DA39AFFA4644}" type="presOf" srcId="{0E2C90E8-9926-4339-81FD-DDB69311FE65}" destId="{D73A1A50-4C2F-4710-82DB-86AEFDC7B1F5}" srcOrd="1" destOrd="0" presId="urn:microsoft.com/office/officeart/2005/8/layout/radial1"/>
    <dgm:cxn modelId="{83781CF2-1867-4A99-B93B-08B04D654743}" type="presOf" srcId="{4CE7C62C-9422-49F0-9E81-3C4F2165ABC7}" destId="{15EAA2B7-C994-4AAF-9140-F92766914E8A}" srcOrd="0" destOrd="0" presId="urn:microsoft.com/office/officeart/2005/8/layout/radial1"/>
    <dgm:cxn modelId="{F3B46997-AC50-46A6-AA15-821BDFC4BA30}" type="presOf" srcId="{9B3F6B4E-0E88-4D93-994D-1E0C1FFEDF37}" destId="{40A60075-D7DB-47B9-A744-57009ACC37CA}" srcOrd="0" destOrd="0" presId="urn:microsoft.com/office/officeart/2005/8/layout/radial1"/>
    <dgm:cxn modelId="{9B81858C-C4A1-4968-8DE5-2E459DD84AE2}" srcId="{D8112A27-E467-4734-85AB-996B8000B404}" destId="{AED28066-4FD2-4FF3-BE5F-8250D2D3DE21}" srcOrd="4" destOrd="0" parTransId="{AC6FF338-FDFD-476F-A75A-4EC59A3D65C4}" sibTransId="{3068552B-B945-46BC-ADD8-6D2DE065A5B2}"/>
    <dgm:cxn modelId="{0CE4810C-9728-4DF0-8804-5B4B7B124779}" type="presOf" srcId="{4CE7C62C-9422-49F0-9E81-3C4F2165ABC7}" destId="{5AF7C074-D092-4399-896C-1C11C9698408}" srcOrd="1" destOrd="0" presId="urn:microsoft.com/office/officeart/2005/8/layout/radial1"/>
    <dgm:cxn modelId="{FBBEB778-DB17-4FAE-BB65-86E91EDA2EF2}" srcId="{D8112A27-E467-4734-85AB-996B8000B404}" destId="{3FD5B110-A0B2-499F-A60E-CB1AEB4115BD}" srcOrd="1" destOrd="0" parTransId="{D96DA313-5FE1-4DF8-B42F-421C4634BD2C}" sibTransId="{DF7324E0-A592-4E9B-8C98-2835419C8274}"/>
    <dgm:cxn modelId="{86F2BE1B-0486-4AFE-808F-21962A3EF33E}" type="presOf" srcId="{9E4496C8-4877-48FC-ABB4-75D8A456FD93}" destId="{26787987-A327-4E64-B03D-AB4B431AD9A8}" srcOrd="1" destOrd="0" presId="urn:microsoft.com/office/officeart/2005/8/layout/radial1"/>
    <dgm:cxn modelId="{6B498E5B-E5E8-49E6-B85A-ADB460F1EEE0}" srcId="{D8112A27-E467-4734-85AB-996B8000B404}" destId="{68088734-3C06-4C9E-ACE4-17B03B17BE0A}" srcOrd="3" destOrd="0" parTransId="{4CE7C62C-9422-49F0-9E81-3C4F2165ABC7}" sibTransId="{8095F427-8466-4A8E-A9D8-62235E8A4162}"/>
    <dgm:cxn modelId="{136F10BB-2536-4827-9FCD-34D1CF513D5B}" srcId="{D8112A27-E467-4734-85AB-996B8000B404}" destId="{9B3F6B4E-0E88-4D93-994D-1E0C1FFEDF37}" srcOrd="0" destOrd="0" parTransId="{9E4496C8-4877-48FC-ABB4-75D8A456FD93}" sibTransId="{DFA1F920-22C4-450C-AEFC-B4F3FE2B2E26}"/>
    <dgm:cxn modelId="{2D038299-661B-4976-8EA4-711F95D00239}" srcId="{D8112A27-E467-4734-85AB-996B8000B404}" destId="{D3BAD0CF-D269-4449-AEE1-8D7862A7D420}" srcOrd="2" destOrd="0" parTransId="{0E2C90E8-9926-4339-81FD-DDB69311FE65}" sibTransId="{BEEEC4F9-3787-43ED-9C21-E0213E160BEE}"/>
    <dgm:cxn modelId="{766584B2-5A92-4661-B6D8-3F4274E79B3A}" type="presOf" srcId="{3FD5B110-A0B2-499F-A60E-CB1AEB4115BD}" destId="{753B8D4C-9264-48C6-9B65-007B29968A5D}" srcOrd="0" destOrd="0" presId="urn:microsoft.com/office/officeart/2005/8/layout/radial1"/>
    <dgm:cxn modelId="{583254DA-B8E8-4A53-A52D-B4A3548723A4}" type="presOf" srcId="{BC90FF1E-874D-4899-9431-50B7783292EA}" destId="{5E6B9131-E977-42AB-8E21-2181CEFBDB49}" srcOrd="0" destOrd="0" presId="urn:microsoft.com/office/officeart/2005/8/layout/radial1"/>
    <dgm:cxn modelId="{F50BE451-6204-4C01-BD6D-58FD8B68AACD}" type="presOf" srcId="{0E2C90E8-9926-4339-81FD-DDB69311FE65}" destId="{74994FF1-93AE-42D4-A571-ABAEEAD4006A}" srcOrd="0" destOrd="0" presId="urn:microsoft.com/office/officeart/2005/8/layout/radial1"/>
    <dgm:cxn modelId="{045CF233-ED94-43D5-BBF2-8A9FD8C83F90}" type="presOf" srcId="{D8112A27-E467-4734-85AB-996B8000B404}" destId="{C3A5E40B-0D53-4079-8FE4-2CD43415F21C}" srcOrd="0" destOrd="0" presId="urn:microsoft.com/office/officeart/2005/8/layout/radial1"/>
    <dgm:cxn modelId="{6804D71F-F23F-43C2-8F43-862BA79ACBEA}" type="presOf" srcId="{AC6FF338-FDFD-476F-A75A-4EC59A3D65C4}" destId="{2594C281-BD12-414A-B3BF-8E4F8620A6A4}" srcOrd="0" destOrd="0" presId="urn:microsoft.com/office/officeart/2005/8/layout/radial1"/>
    <dgm:cxn modelId="{E7885C10-039F-4A13-9285-897A4AEE253A}" type="presOf" srcId="{9E4496C8-4877-48FC-ABB4-75D8A456FD93}" destId="{00A62197-FA20-4D8F-9531-E0627EBA0A7A}" srcOrd="0" destOrd="0" presId="urn:microsoft.com/office/officeart/2005/8/layout/radial1"/>
    <dgm:cxn modelId="{DD474A75-B34A-42B2-BAEB-FA576F5BA7E9}" type="presOf" srcId="{D3BAD0CF-D269-4449-AEE1-8D7862A7D420}" destId="{71D8B556-7413-486C-99A0-F25A4281CA30}" srcOrd="0" destOrd="0" presId="urn:microsoft.com/office/officeart/2005/8/layout/radial1"/>
    <dgm:cxn modelId="{E5A15D4B-5AC2-4448-92C1-1546D416C199}" type="presOf" srcId="{D96DA313-5FE1-4DF8-B42F-421C4634BD2C}" destId="{BA842B7F-D65E-4588-A1DF-16E6A8DADC06}" srcOrd="0" destOrd="0" presId="urn:microsoft.com/office/officeart/2005/8/layout/radial1"/>
    <dgm:cxn modelId="{D17CE476-3203-4147-B563-B2FFCF07A7A4}" type="presOf" srcId="{AC6FF338-FDFD-476F-A75A-4EC59A3D65C4}" destId="{CFF7350D-3F64-4E6B-834C-6AD50B174016}" srcOrd="1" destOrd="0" presId="urn:microsoft.com/office/officeart/2005/8/layout/radial1"/>
    <dgm:cxn modelId="{55270C6E-0835-4413-807F-C105850137DA}" type="presOf" srcId="{68088734-3C06-4C9E-ACE4-17B03B17BE0A}" destId="{808F47DE-EE33-4DC8-B1ED-DBA9B51EEDBC}" srcOrd="0" destOrd="0" presId="urn:microsoft.com/office/officeart/2005/8/layout/radial1"/>
    <dgm:cxn modelId="{54173DB6-1725-4956-8DEE-A0B260D7AA18}" type="presOf" srcId="{AED28066-4FD2-4FF3-BE5F-8250D2D3DE21}" destId="{20AC26A1-A6D0-4FE7-AD14-30234847BCC2}" srcOrd="0" destOrd="0" presId="urn:microsoft.com/office/officeart/2005/8/layout/radial1"/>
    <dgm:cxn modelId="{626C9A09-9B3B-4447-9B3B-FA765D8A841C}" type="presParOf" srcId="{5E6B9131-E977-42AB-8E21-2181CEFBDB49}" destId="{C3A5E40B-0D53-4079-8FE4-2CD43415F21C}" srcOrd="0" destOrd="0" presId="urn:microsoft.com/office/officeart/2005/8/layout/radial1"/>
    <dgm:cxn modelId="{F160D169-10BB-4125-9B67-D5243DE5F539}" type="presParOf" srcId="{5E6B9131-E977-42AB-8E21-2181CEFBDB49}" destId="{00A62197-FA20-4D8F-9531-E0627EBA0A7A}" srcOrd="1" destOrd="0" presId="urn:microsoft.com/office/officeart/2005/8/layout/radial1"/>
    <dgm:cxn modelId="{C55A6C56-21D8-4491-B52F-09AC634F4942}" type="presParOf" srcId="{00A62197-FA20-4D8F-9531-E0627EBA0A7A}" destId="{26787987-A327-4E64-B03D-AB4B431AD9A8}" srcOrd="0" destOrd="0" presId="urn:microsoft.com/office/officeart/2005/8/layout/radial1"/>
    <dgm:cxn modelId="{EE369DE2-BC59-4D72-A302-D13179A17675}" type="presParOf" srcId="{5E6B9131-E977-42AB-8E21-2181CEFBDB49}" destId="{40A60075-D7DB-47B9-A744-57009ACC37CA}" srcOrd="2" destOrd="0" presId="urn:microsoft.com/office/officeart/2005/8/layout/radial1"/>
    <dgm:cxn modelId="{6B5997FD-60CE-43D3-A167-346B4024FE75}" type="presParOf" srcId="{5E6B9131-E977-42AB-8E21-2181CEFBDB49}" destId="{BA842B7F-D65E-4588-A1DF-16E6A8DADC06}" srcOrd="3" destOrd="0" presId="urn:microsoft.com/office/officeart/2005/8/layout/radial1"/>
    <dgm:cxn modelId="{11B26FDA-760A-4B35-97C2-A12317AB02D3}" type="presParOf" srcId="{BA842B7F-D65E-4588-A1DF-16E6A8DADC06}" destId="{86AB5F67-F6D7-40F7-940A-9E0B0E11164C}" srcOrd="0" destOrd="0" presId="urn:microsoft.com/office/officeart/2005/8/layout/radial1"/>
    <dgm:cxn modelId="{D9406883-247B-46A0-8B14-5452A43C9652}" type="presParOf" srcId="{5E6B9131-E977-42AB-8E21-2181CEFBDB49}" destId="{753B8D4C-9264-48C6-9B65-007B29968A5D}" srcOrd="4" destOrd="0" presId="urn:microsoft.com/office/officeart/2005/8/layout/radial1"/>
    <dgm:cxn modelId="{828CCA5E-0ABA-4ED2-A20B-B06DB13C5248}" type="presParOf" srcId="{5E6B9131-E977-42AB-8E21-2181CEFBDB49}" destId="{74994FF1-93AE-42D4-A571-ABAEEAD4006A}" srcOrd="5" destOrd="0" presId="urn:microsoft.com/office/officeart/2005/8/layout/radial1"/>
    <dgm:cxn modelId="{B403C241-AA5A-4AFA-BF4C-E33C5C79442F}" type="presParOf" srcId="{74994FF1-93AE-42D4-A571-ABAEEAD4006A}" destId="{D73A1A50-4C2F-4710-82DB-86AEFDC7B1F5}" srcOrd="0" destOrd="0" presId="urn:microsoft.com/office/officeart/2005/8/layout/radial1"/>
    <dgm:cxn modelId="{BA4E0267-790C-4401-AF7F-589FFEB30906}" type="presParOf" srcId="{5E6B9131-E977-42AB-8E21-2181CEFBDB49}" destId="{71D8B556-7413-486C-99A0-F25A4281CA30}" srcOrd="6" destOrd="0" presId="urn:microsoft.com/office/officeart/2005/8/layout/radial1"/>
    <dgm:cxn modelId="{66A83B27-0212-4C09-9BE8-432303062885}" type="presParOf" srcId="{5E6B9131-E977-42AB-8E21-2181CEFBDB49}" destId="{15EAA2B7-C994-4AAF-9140-F92766914E8A}" srcOrd="7" destOrd="0" presId="urn:microsoft.com/office/officeart/2005/8/layout/radial1"/>
    <dgm:cxn modelId="{E9204414-E2B4-4327-B563-978F8CC7721F}" type="presParOf" srcId="{15EAA2B7-C994-4AAF-9140-F92766914E8A}" destId="{5AF7C074-D092-4399-896C-1C11C9698408}" srcOrd="0" destOrd="0" presId="urn:microsoft.com/office/officeart/2005/8/layout/radial1"/>
    <dgm:cxn modelId="{D3866F2D-4A44-444E-8FCF-80F5C16A421E}" type="presParOf" srcId="{5E6B9131-E977-42AB-8E21-2181CEFBDB49}" destId="{808F47DE-EE33-4DC8-B1ED-DBA9B51EEDBC}" srcOrd="8" destOrd="0" presId="urn:microsoft.com/office/officeart/2005/8/layout/radial1"/>
    <dgm:cxn modelId="{2FAE5133-029E-40EA-B774-91BD3247436B}" type="presParOf" srcId="{5E6B9131-E977-42AB-8E21-2181CEFBDB49}" destId="{2594C281-BD12-414A-B3BF-8E4F8620A6A4}" srcOrd="9" destOrd="0" presId="urn:microsoft.com/office/officeart/2005/8/layout/radial1"/>
    <dgm:cxn modelId="{D330287B-42D9-473B-9F0A-5320EFCA0CB9}" type="presParOf" srcId="{2594C281-BD12-414A-B3BF-8E4F8620A6A4}" destId="{CFF7350D-3F64-4E6B-834C-6AD50B174016}" srcOrd="0" destOrd="0" presId="urn:microsoft.com/office/officeart/2005/8/layout/radial1"/>
    <dgm:cxn modelId="{89D5792D-A807-467D-8486-2493114314E7}" type="presParOf" srcId="{5E6B9131-E977-42AB-8E21-2181CEFBDB49}" destId="{20AC26A1-A6D0-4FE7-AD14-30234847BCC2}"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76AD5F-DA24-4C4C-9EED-E710BE05F25A}" type="doc">
      <dgm:prSet loTypeId="urn:microsoft.com/office/officeart/2005/8/layout/hList7" loCatId="picture" qsTypeId="urn:microsoft.com/office/officeart/2005/8/quickstyle/simple1" qsCatId="simple" csTypeId="urn:microsoft.com/office/officeart/2005/8/colors/colorful2" csCatId="colorful" phldr="1"/>
      <dgm:spPr/>
    </dgm:pt>
    <dgm:pt modelId="{92569BB6-14AD-4531-B60B-A619E292C6FF}">
      <dgm:prSet phldrT="[Text]" custT="1"/>
      <dgm:spPr/>
      <dgm:t>
        <a:bodyPr/>
        <a:lstStyle/>
        <a:p>
          <a:r>
            <a:rPr lang="en-US" sz="4400" smtClean="0">
              <a:latin typeface="Times New Roman" pitchFamily="18" charset="0"/>
              <a:cs typeface="Times New Roman" pitchFamily="18" charset="0"/>
            </a:rPr>
            <a:t>Lôi cuốn</a:t>
          </a:r>
          <a:endParaRPr lang="en-US" sz="4400">
            <a:latin typeface="Times New Roman" pitchFamily="18" charset="0"/>
            <a:cs typeface="Times New Roman" pitchFamily="18" charset="0"/>
          </a:endParaRPr>
        </a:p>
      </dgm:t>
    </dgm:pt>
    <dgm:pt modelId="{28160F5F-ED63-4315-A1F7-110B0B3FAA99}" type="parTrans" cxnId="{00290C3A-5953-4876-ADBE-40AD0E33B077}">
      <dgm:prSet/>
      <dgm:spPr/>
      <dgm:t>
        <a:bodyPr/>
        <a:lstStyle/>
        <a:p>
          <a:endParaRPr lang="en-US" sz="4400">
            <a:latin typeface="Times New Roman" pitchFamily="18" charset="0"/>
            <a:cs typeface="Times New Roman" pitchFamily="18" charset="0"/>
          </a:endParaRPr>
        </a:p>
      </dgm:t>
    </dgm:pt>
    <dgm:pt modelId="{800C90EE-E97D-4F6D-87FB-599BDCDAB95C}" type="sibTrans" cxnId="{00290C3A-5953-4876-ADBE-40AD0E33B077}">
      <dgm:prSet/>
      <dgm:spPr/>
      <dgm:t>
        <a:bodyPr/>
        <a:lstStyle/>
        <a:p>
          <a:endParaRPr lang="en-US" sz="4400">
            <a:latin typeface="Times New Roman" pitchFamily="18" charset="0"/>
            <a:cs typeface="Times New Roman" pitchFamily="18" charset="0"/>
          </a:endParaRPr>
        </a:p>
      </dgm:t>
    </dgm:pt>
    <dgm:pt modelId="{4E228BA1-DF8D-44C7-B009-C2D4EBF301EF}">
      <dgm:prSet phldrT="[Text]" custT="1"/>
      <dgm:spPr/>
      <dgm:t>
        <a:bodyPr/>
        <a:lstStyle/>
        <a:p>
          <a:r>
            <a:rPr lang="en-US" sz="4400" smtClean="0">
              <a:latin typeface="Times New Roman" pitchFamily="18" charset="0"/>
              <a:cs typeface="Times New Roman" pitchFamily="18" charset="0"/>
            </a:rPr>
            <a:t>Khám phá</a:t>
          </a:r>
          <a:endParaRPr lang="en-US" sz="4400">
            <a:latin typeface="Times New Roman" pitchFamily="18" charset="0"/>
            <a:cs typeface="Times New Roman" pitchFamily="18" charset="0"/>
          </a:endParaRPr>
        </a:p>
      </dgm:t>
    </dgm:pt>
    <dgm:pt modelId="{1951F2B5-6AF9-466D-B0BE-2F34C0B694CC}" type="parTrans" cxnId="{7DDB434A-603E-4ED9-9EC5-7A9B60649D88}">
      <dgm:prSet/>
      <dgm:spPr/>
      <dgm:t>
        <a:bodyPr/>
        <a:lstStyle/>
        <a:p>
          <a:endParaRPr lang="en-US" sz="4400">
            <a:latin typeface="Times New Roman" pitchFamily="18" charset="0"/>
            <a:cs typeface="Times New Roman" pitchFamily="18" charset="0"/>
          </a:endParaRPr>
        </a:p>
      </dgm:t>
    </dgm:pt>
    <dgm:pt modelId="{0B546686-E083-40C9-B81E-331FB22EBFDE}" type="sibTrans" cxnId="{7DDB434A-603E-4ED9-9EC5-7A9B60649D88}">
      <dgm:prSet/>
      <dgm:spPr/>
      <dgm:t>
        <a:bodyPr/>
        <a:lstStyle/>
        <a:p>
          <a:endParaRPr lang="en-US" sz="4400">
            <a:latin typeface="Times New Roman" pitchFamily="18" charset="0"/>
            <a:cs typeface="Times New Roman" pitchFamily="18" charset="0"/>
          </a:endParaRPr>
        </a:p>
      </dgm:t>
    </dgm:pt>
    <dgm:pt modelId="{8B285A82-CBE9-447B-BFCB-6CCCE5DDE753}">
      <dgm:prSet phldrT="[Text]" custT="1"/>
      <dgm:spPr/>
      <dgm:t>
        <a:bodyPr/>
        <a:lstStyle/>
        <a:p>
          <a:r>
            <a:rPr lang="en-US" sz="4400" smtClean="0">
              <a:latin typeface="Times New Roman" pitchFamily="18" charset="0"/>
              <a:cs typeface="Times New Roman" pitchFamily="18" charset="0"/>
            </a:rPr>
            <a:t>Giải thích</a:t>
          </a:r>
          <a:endParaRPr lang="en-US" sz="4400">
            <a:latin typeface="Times New Roman" pitchFamily="18" charset="0"/>
            <a:cs typeface="Times New Roman" pitchFamily="18" charset="0"/>
          </a:endParaRPr>
        </a:p>
      </dgm:t>
    </dgm:pt>
    <dgm:pt modelId="{C7E44049-9C50-47DB-8E8F-76F29BE1E91F}" type="parTrans" cxnId="{24FACE8B-DAD9-47F3-AF16-81A4961A734D}">
      <dgm:prSet/>
      <dgm:spPr/>
      <dgm:t>
        <a:bodyPr/>
        <a:lstStyle/>
        <a:p>
          <a:endParaRPr lang="en-US" sz="4400">
            <a:latin typeface="Times New Roman" pitchFamily="18" charset="0"/>
            <a:cs typeface="Times New Roman" pitchFamily="18" charset="0"/>
          </a:endParaRPr>
        </a:p>
      </dgm:t>
    </dgm:pt>
    <dgm:pt modelId="{9765E6AA-44FC-4084-BAB6-E9D2F41B0A8E}" type="sibTrans" cxnId="{24FACE8B-DAD9-47F3-AF16-81A4961A734D}">
      <dgm:prSet/>
      <dgm:spPr/>
      <dgm:t>
        <a:bodyPr/>
        <a:lstStyle/>
        <a:p>
          <a:endParaRPr lang="en-US" sz="4400">
            <a:latin typeface="Times New Roman" pitchFamily="18" charset="0"/>
            <a:cs typeface="Times New Roman" pitchFamily="18" charset="0"/>
          </a:endParaRPr>
        </a:p>
      </dgm:t>
    </dgm:pt>
    <dgm:pt modelId="{B16E8119-6D6B-4E4B-A26E-5D1EF32ADBDF}">
      <dgm:prSet phldrT="[Text]" custT="1"/>
      <dgm:spPr/>
      <dgm:t>
        <a:bodyPr/>
        <a:lstStyle/>
        <a:p>
          <a:r>
            <a:rPr lang="en-US" sz="4400" smtClean="0">
              <a:latin typeface="Times New Roman" pitchFamily="18" charset="0"/>
              <a:cs typeface="Times New Roman" pitchFamily="18" charset="0"/>
            </a:rPr>
            <a:t>Mở rộng</a:t>
          </a:r>
          <a:endParaRPr lang="en-US" sz="4400">
            <a:latin typeface="Times New Roman" pitchFamily="18" charset="0"/>
            <a:cs typeface="Times New Roman" pitchFamily="18" charset="0"/>
          </a:endParaRPr>
        </a:p>
      </dgm:t>
    </dgm:pt>
    <dgm:pt modelId="{1EB5E364-82C1-429A-AD2A-30B0F5A31988}" type="parTrans" cxnId="{E19297E6-1CD7-4B53-999E-97606EC90CF7}">
      <dgm:prSet/>
      <dgm:spPr/>
      <dgm:t>
        <a:bodyPr/>
        <a:lstStyle/>
        <a:p>
          <a:endParaRPr lang="en-US" sz="4400">
            <a:latin typeface="Times New Roman" pitchFamily="18" charset="0"/>
            <a:cs typeface="Times New Roman" pitchFamily="18" charset="0"/>
          </a:endParaRPr>
        </a:p>
      </dgm:t>
    </dgm:pt>
    <dgm:pt modelId="{F99FFEE3-D238-4483-9168-EC623C65A9F1}" type="sibTrans" cxnId="{E19297E6-1CD7-4B53-999E-97606EC90CF7}">
      <dgm:prSet/>
      <dgm:spPr/>
      <dgm:t>
        <a:bodyPr/>
        <a:lstStyle/>
        <a:p>
          <a:endParaRPr lang="en-US" sz="4400">
            <a:latin typeface="Times New Roman" pitchFamily="18" charset="0"/>
            <a:cs typeface="Times New Roman" pitchFamily="18" charset="0"/>
          </a:endParaRPr>
        </a:p>
      </dgm:t>
    </dgm:pt>
    <dgm:pt modelId="{620FD6F2-B6A9-4941-A973-19FC06409E22}" type="pres">
      <dgm:prSet presAssocID="{5276AD5F-DA24-4C4C-9EED-E710BE05F25A}" presName="Name0" presStyleCnt="0">
        <dgm:presLayoutVars>
          <dgm:dir/>
          <dgm:resizeHandles val="exact"/>
        </dgm:presLayoutVars>
      </dgm:prSet>
      <dgm:spPr/>
    </dgm:pt>
    <dgm:pt modelId="{BBEFCADD-749E-483F-955F-26B12F6634EA}" type="pres">
      <dgm:prSet presAssocID="{5276AD5F-DA24-4C4C-9EED-E710BE05F25A}" presName="fgShape" presStyleLbl="fgShp" presStyleIdx="0" presStyleCnt="1" custScaleY="166667"/>
      <dgm:spPr/>
    </dgm:pt>
    <dgm:pt modelId="{FE0E42B7-9FC4-435A-BE9D-218388EEC1C8}" type="pres">
      <dgm:prSet presAssocID="{5276AD5F-DA24-4C4C-9EED-E710BE05F25A}" presName="linComp" presStyleCnt="0"/>
      <dgm:spPr/>
    </dgm:pt>
    <dgm:pt modelId="{57CC2573-3735-445F-94CB-698611258619}" type="pres">
      <dgm:prSet presAssocID="{92569BB6-14AD-4531-B60B-A619E292C6FF}" presName="compNode" presStyleCnt="0"/>
      <dgm:spPr/>
    </dgm:pt>
    <dgm:pt modelId="{EA7EEB7A-F40B-4018-92BC-55E68144E837}" type="pres">
      <dgm:prSet presAssocID="{92569BB6-14AD-4531-B60B-A619E292C6FF}" presName="bkgdShape" presStyleLbl="node1" presStyleIdx="0" presStyleCnt="4"/>
      <dgm:spPr/>
      <dgm:t>
        <a:bodyPr/>
        <a:lstStyle/>
        <a:p>
          <a:endParaRPr lang="en-US"/>
        </a:p>
      </dgm:t>
    </dgm:pt>
    <dgm:pt modelId="{557C7C5A-3E74-40A3-B8DB-A6B9F68D7505}" type="pres">
      <dgm:prSet presAssocID="{92569BB6-14AD-4531-B60B-A619E292C6FF}" presName="nodeTx" presStyleLbl="node1" presStyleIdx="0" presStyleCnt="4">
        <dgm:presLayoutVars>
          <dgm:bulletEnabled val="1"/>
        </dgm:presLayoutVars>
      </dgm:prSet>
      <dgm:spPr/>
      <dgm:t>
        <a:bodyPr/>
        <a:lstStyle/>
        <a:p>
          <a:endParaRPr lang="en-US"/>
        </a:p>
      </dgm:t>
    </dgm:pt>
    <dgm:pt modelId="{63E56D22-8E18-4937-980E-C110860FA264}" type="pres">
      <dgm:prSet presAssocID="{92569BB6-14AD-4531-B60B-A619E292C6FF}" presName="invisiNode" presStyleLbl="node1" presStyleIdx="0" presStyleCnt="4"/>
      <dgm:spPr/>
    </dgm:pt>
    <dgm:pt modelId="{A765A720-FDB8-46FB-BBFB-BF9758569211}" type="pres">
      <dgm:prSet presAssocID="{92569BB6-14AD-4531-B60B-A619E292C6FF}"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EDED3A3A-1D70-4109-8C48-4BF047DD3941}" type="pres">
      <dgm:prSet presAssocID="{800C90EE-E97D-4F6D-87FB-599BDCDAB95C}" presName="sibTrans" presStyleLbl="sibTrans2D1" presStyleIdx="0" presStyleCnt="0"/>
      <dgm:spPr/>
      <dgm:t>
        <a:bodyPr/>
        <a:lstStyle/>
        <a:p>
          <a:endParaRPr lang="en-US"/>
        </a:p>
      </dgm:t>
    </dgm:pt>
    <dgm:pt modelId="{284602C5-00E7-41A6-9A06-A6830DAEE2AA}" type="pres">
      <dgm:prSet presAssocID="{4E228BA1-DF8D-44C7-B009-C2D4EBF301EF}" presName="compNode" presStyleCnt="0"/>
      <dgm:spPr/>
    </dgm:pt>
    <dgm:pt modelId="{2698DEF7-3BE8-4D14-B552-1BA2FE1DA5A6}" type="pres">
      <dgm:prSet presAssocID="{4E228BA1-DF8D-44C7-B009-C2D4EBF301EF}" presName="bkgdShape" presStyleLbl="node1" presStyleIdx="1" presStyleCnt="4"/>
      <dgm:spPr/>
      <dgm:t>
        <a:bodyPr/>
        <a:lstStyle/>
        <a:p>
          <a:endParaRPr lang="en-US"/>
        </a:p>
      </dgm:t>
    </dgm:pt>
    <dgm:pt modelId="{60CB7DCA-30E0-4247-B67B-1852E7D44DB6}" type="pres">
      <dgm:prSet presAssocID="{4E228BA1-DF8D-44C7-B009-C2D4EBF301EF}" presName="nodeTx" presStyleLbl="node1" presStyleIdx="1" presStyleCnt="4">
        <dgm:presLayoutVars>
          <dgm:bulletEnabled val="1"/>
        </dgm:presLayoutVars>
      </dgm:prSet>
      <dgm:spPr/>
      <dgm:t>
        <a:bodyPr/>
        <a:lstStyle/>
        <a:p>
          <a:endParaRPr lang="en-US"/>
        </a:p>
      </dgm:t>
    </dgm:pt>
    <dgm:pt modelId="{5CA5F251-BAF9-49C7-9800-4984E26EF2B1}" type="pres">
      <dgm:prSet presAssocID="{4E228BA1-DF8D-44C7-B009-C2D4EBF301EF}" presName="invisiNode" presStyleLbl="node1" presStyleIdx="1" presStyleCnt="4"/>
      <dgm:spPr/>
    </dgm:pt>
    <dgm:pt modelId="{763B5C72-D89E-4C35-8949-717A57DDA4E9}" type="pres">
      <dgm:prSet presAssocID="{4E228BA1-DF8D-44C7-B009-C2D4EBF301EF}"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pt>
    <dgm:pt modelId="{ADCD0CD7-EFEE-460F-A6DA-D63601937CA0}" type="pres">
      <dgm:prSet presAssocID="{0B546686-E083-40C9-B81E-331FB22EBFDE}" presName="sibTrans" presStyleLbl="sibTrans2D1" presStyleIdx="0" presStyleCnt="0"/>
      <dgm:spPr/>
      <dgm:t>
        <a:bodyPr/>
        <a:lstStyle/>
        <a:p>
          <a:endParaRPr lang="en-US"/>
        </a:p>
      </dgm:t>
    </dgm:pt>
    <dgm:pt modelId="{94CE3A06-64C1-454B-8584-2F022690858B}" type="pres">
      <dgm:prSet presAssocID="{8B285A82-CBE9-447B-BFCB-6CCCE5DDE753}" presName="compNode" presStyleCnt="0"/>
      <dgm:spPr/>
    </dgm:pt>
    <dgm:pt modelId="{3AA8B809-40C9-4808-8F56-A727AA71EC05}" type="pres">
      <dgm:prSet presAssocID="{8B285A82-CBE9-447B-BFCB-6CCCE5DDE753}" presName="bkgdShape" presStyleLbl="node1" presStyleIdx="2" presStyleCnt="4"/>
      <dgm:spPr/>
      <dgm:t>
        <a:bodyPr/>
        <a:lstStyle/>
        <a:p>
          <a:endParaRPr lang="en-US"/>
        </a:p>
      </dgm:t>
    </dgm:pt>
    <dgm:pt modelId="{7CAE310B-2B89-467B-BE30-C3CAD77C1F88}" type="pres">
      <dgm:prSet presAssocID="{8B285A82-CBE9-447B-BFCB-6CCCE5DDE753}" presName="nodeTx" presStyleLbl="node1" presStyleIdx="2" presStyleCnt="4">
        <dgm:presLayoutVars>
          <dgm:bulletEnabled val="1"/>
        </dgm:presLayoutVars>
      </dgm:prSet>
      <dgm:spPr/>
      <dgm:t>
        <a:bodyPr/>
        <a:lstStyle/>
        <a:p>
          <a:endParaRPr lang="en-US"/>
        </a:p>
      </dgm:t>
    </dgm:pt>
    <dgm:pt modelId="{A287100C-E434-4CB3-8320-6A92BFE9FD0B}" type="pres">
      <dgm:prSet presAssocID="{8B285A82-CBE9-447B-BFCB-6CCCE5DDE753}" presName="invisiNode" presStyleLbl="node1" presStyleIdx="2" presStyleCnt="4"/>
      <dgm:spPr/>
    </dgm:pt>
    <dgm:pt modelId="{5F548FE2-6A6B-4D84-A267-5E7E8C5CD6C6}" type="pres">
      <dgm:prSet presAssocID="{8B285A82-CBE9-447B-BFCB-6CCCE5DDE753}"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 modelId="{CB7958D7-CF1C-4041-BF24-1A80546EDE6A}" type="pres">
      <dgm:prSet presAssocID="{9765E6AA-44FC-4084-BAB6-E9D2F41B0A8E}" presName="sibTrans" presStyleLbl="sibTrans2D1" presStyleIdx="0" presStyleCnt="0"/>
      <dgm:spPr/>
      <dgm:t>
        <a:bodyPr/>
        <a:lstStyle/>
        <a:p>
          <a:endParaRPr lang="en-US"/>
        </a:p>
      </dgm:t>
    </dgm:pt>
    <dgm:pt modelId="{2785555A-986D-4746-BBC5-94810E588A1D}" type="pres">
      <dgm:prSet presAssocID="{B16E8119-6D6B-4E4B-A26E-5D1EF32ADBDF}" presName="compNode" presStyleCnt="0"/>
      <dgm:spPr/>
    </dgm:pt>
    <dgm:pt modelId="{61344601-3309-4776-A5EA-51D1AF44B764}" type="pres">
      <dgm:prSet presAssocID="{B16E8119-6D6B-4E4B-A26E-5D1EF32ADBDF}" presName="bkgdShape" presStyleLbl="node1" presStyleIdx="3" presStyleCnt="4"/>
      <dgm:spPr/>
      <dgm:t>
        <a:bodyPr/>
        <a:lstStyle/>
        <a:p>
          <a:endParaRPr lang="en-US"/>
        </a:p>
      </dgm:t>
    </dgm:pt>
    <dgm:pt modelId="{4F905EE9-9A19-4C3F-A967-45461654963B}" type="pres">
      <dgm:prSet presAssocID="{B16E8119-6D6B-4E4B-A26E-5D1EF32ADBDF}" presName="nodeTx" presStyleLbl="node1" presStyleIdx="3" presStyleCnt="4">
        <dgm:presLayoutVars>
          <dgm:bulletEnabled val="1"/>
        </dgm:presLayoutVars>
      </dgm:prSet>
      <dgm:spPr/>
      <dgm:t>
        <a:bodyPr/>
        <a:lstStyle/>
        <a:p>
          <a:endParaRPr lang="en-US"/>
        </a:p>
      </dgm:t>
    </dgm:pt>
    <dgm:pt modelId="{4A010B08-0DAD-4232-89AA-4E7E30838BF3}" type="pres">
      <dgm:prSet presAssocID="{B16E8119-6D6B-4E4B-A26E-5D1EF32ADBDF}" presName="invisiNode" presStyleLbl="node1" presStyleIdx="3" presStyleCnt="4"/>
      <dgm:spPr/>
    </dgm:pt>
    <dgm:pt modelId="{ACB5690B-8BC9-4E61-91EC-5FB2CA95AE94}" type="pres">
      <dgm:prSet presAssocID="{B16E8119-6D6B-4E4B-A26E-5D1EF32ADBDF}"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3000" r="-43000"/>
          </a:stretch>
        </a:blipFill>
      </dgm:spPr>
    </dgm:pt>
  </dgm:ptLst>
  <dgm:cxnLst>
    <dgm:cxn modelId="{C571E29D-81FA-410E-9C7A-3D91FEB60080}" type="presOf" srcId="{4E228BA1-DF8D-44C7-B009-C2D4EBF301EF}" destId="{60CB7DCA-30E0-4247-B67B-1852E7D44DB6}" srcOrd="1" destOrd="0" presId="urn:microsoft.com/office/officeart/2005/8/layout/hList7"/>
    <dgm:cxn modelId="{936204C0-FB53-4FF7-AED5-2BF6D188FFD9}" type="presOf" srcId="{800C90EE-E97D-4F6D-87FB-599BDCDAB95C}" destId="{EDED3A3A-1D70-4109-8C48-4BF047DD3941}" srcOrd="0" destOrd="0" presId="urn:microsoft.com/office/officeart/2005/8/layout/hList7"/>
    <dgm:cxn modelId="{E19297E6-1CD7-4B53-999E-97606EC90CF7}" srcId="{5276AD5F-DA24-4C4C-9EED-E710BE05F25A}" destId="{B16E8119-6D6B-4E4B-A26E-5D1EF32ADBDF}" srcOrd="3" destOrd="0" parTransId="{1EB5E364-82C1-429A-AD2A-30B0F5A31988}" sibTransId="{F99FFEE3-D238-4483-9168-EC623C65A9F1}"/>
    <dgm:cxn modelId="{E97EA1B5-940F-40DB-B740-282DD0D3C45D}" type="presOf" srcId="{B16E8119-6D6B-4E4B-A26E-5D1EF32ADBDF}" destId="{4F905EE9-9A19-4C3F-A967-45461654963B}" srcOrd="1" destOrd="0" presId="urn:microsoft.com/office/officeart/2005/8/layout/hList7"/>
    <dgm:cxn modelId="{10946024-8A08-4012-8BBF-886187165FAD}" type="presOf" srcId="{9765E6AA-44FC-4084-BAB6-E9D2F41B0A8E}" destId="{CB7958D7-CF1C-4041-BF24-1A80546EDE6A}" srcOrd="0" destOrd="0" presId="urn:microsoft.com/office/officeart/2005/8/layout/hList7"/>
    <dgm:cxn modelId="{4EB3244A-4303-4E0B-98F4-3F88B7CA2AC2}" type="presOf" srcId="{8B285A82-CBE9-447B-BFCB-6CCCE5DDE753}" destId="{3AA8B809-40C9-4808-8F56-A727AA71EC05}" srcOrd="0" destOrd="0" presId="urn:microsoft.com/office/officeart/2005/8/layout/hList7"/>
    <dgm:cxn modelId="{24FACE8B-DAD9-47F3-AF16-81A4961A734D}" srcId="{5276AD5F-DA24-4C4C-9EED-E710BE05F25A}" destId="{8B285A82-CBE9-447B-BFCB-6CCCE5DDE753}" srcOrd="2" destOrd="0" parTransId="{C7E44049-9C50-47DB-8E8F-76F29BE1E91F}" sibTransId="{9765E6AA-44FC-4084-BAB6-E9D2F41B0A8E}"/>
    <dgm:cxn modelId="{8AE4F050-3FE7-4124-920C-1FF29938A817}" type="presOf" srcId="{0B546686-E083-40C9-B81E-331FB22EBFDE}" destId="{ADCD0CD7-EFEE-460F-A6DA-D63601937CA0}" srcOrd="0" destOrd="0" presId="urn:microsoft.com/office/officeart/2005/8/layout/hList7"/>
    <dgm:cxn modelId="{10821F48-734B-4622-8960-1733BA95A28D}" type="presOf" srcId="{5276AD5F-DA24-4C4C-9EED-E710BE05F25A}" destId="{620FD6F2-B6A9-4941-A973-19FC06409E22}" srcOrd="0" destOrd="0" presId="urn:microsoft.com/office/officeart/2005/8/layout/hList7"/>
    <dgm:cxn modelId="{937F1D36-B214-4CB8-9872-9A7E7F3CE3CE}" type="presOf" srcId="{B16E8119-6D6B-4E4B-A26E-5D1EF32ADBDF}" destId="{61344601-3309-4776-A5EA-51D1AF44B764}" srcOrd="0" destOrd="0" presId="urn:microsoft.com/office/officeart/2005/8/layout/hList7"/>
    <dgm:cxn modelId="{52E3663A-27FC-4158-8AC1-D2706DC3B635}" type="presOf" srcId="{92569BB6-14AD-4531-B60B-A619E292C6FF}" destId="{EA7EEB7A-F40B-4018-92BC-55E68144E837}" srcOrd="0" destOrd="0" presId="urn:microsoft.com/office/officeart/2005/8/layout/hList7"/>
    <dgm:cxn modelId="{00290C3A-5953-4876-ADBE-40AD0E33B077}" srcId="{5276AD5F-DA24-4C4C-9EED-E710BE05F25A}" destId="{92569BB6-14AD-4531-B60B-A619E292C6FF}" srcOrd="0" destOrd="0" parTransId="{28160F5F-ED63-4315-A1F7-110B0B3FAA99}" sibTransId="{800C90EE-E97D-4F6D-87FB-599BDCDAB95C}"/>
    <dgm:cxn modelId="{7DDB434A-603E-4ED9-9EC5-7A9B60649D88}" srcId="{5276AD5F-DA24-4C4C-9EED-E710BE05F25A}" destId="{4E228BA1-DF8D-44C7-B009-C2D4EBF301EF}" srcOrd="1" destOrd="0" parTransId="{1951F2B5-6AF9-466D-B0BE-2F34C0B694CC}" sibTransId="{0B546686-E083-40C9-B81E-331FB22EBFDE}"/>
    <dgm:cxn modelId="{C2891E6B-94F3-4052-BD3F-45EE0A302D1C}" type="presOf" srcId="{4E228BA1-DF8D-44C7-B009-C2D4EBF301EF}" destId="{2698DEF7-3BE8-4D14-B552-1BA2FE1DA5A6}" srcOrd="0" destOrd="0" presId="urn:microsoft.com/office/officeart/2005/8/layout/hList7"/>
    <dgm:cxn modelId="{3E099F83-B9C3-4B0D-930D-E3614B19C098}" type="presOf" srcId="{92569BB6-14AD-4531-B60B-A619E292C6FF}" destId="{557C7C5A-3E74-40A3-B8DB-A6B9F68D7505}" srcOrd="1" destOrd="0" presId="urn:microsoft.com/office/officeart/2005/8/layout/hList7"/>
    <dgm:cxn modelId="{108D71B0-BFF7-4BA5-94B2-2DB25A41EC78}" type="presOf" srcId="{8B285A82-CBE9-447B-BFCB-6CCCE5DDE753}" destId="{7CAE310B-2B89-467B-BE30-C3CAD77C1F88}" srcOrd="1" destOrd="0" presId="urn:microsoft.com/office/officeart/2005/8/layout/hList7"/>
    <dgm:cxn modelId="{93C40CDC-2E11-4810-8D8E-4258C9A8BAF6}" type="presParOf" srcId="{620FD6F2-B6A9-4941-A973-19FC06409E22}" destId="{BBEFCADD-749E-483F-955F-26B12F6634EA}" srcOrd="0" destOrd="0" presId="urn:microsoft.com/office/officeart/2005/8/layout/hList7"/>
    <dgm:cxn modelId="{0CDCAD04-2F31-41ED-9460-04F2DD2C24B0}" type="presParOf" srcId="{620FD6F2-B6A9-4941-A973-19FC06409E22}" destId="{FE0E42B7-9FC4-435A-BE9D-218388EEC1C8}" srcOrd="1" destOrd="0" presId="urn:microsoft.com/office/officeart/2005/8/layout/hList7"/>
    <dgm:cxn modelId="{5E814009-4F50-4A57-A35B-1D8BCE5BBE59}" type="presParOf" srcId="{FE0E42B7-9FC4-435A-BE9D-218388EEC1C8}" destId="{57CC2573-3735-445F-94CB-698611258619}" srcOrd="0" destOrd="0" presId="urn:microsoft.com/office/officeart/2005/8/layout/hList7"/>
    <dgm:cxn modelId="{817A80A7-AD4C-4440-86CD-9C0E58E7C725}" type="presParOf" srcId="{57CC2573-3735-445F-94CB-698611258619}" destId="{EA7EEB7A-F40B-4018-92BC-55E68144E837}" srcOrd="0" destOrd="0" presId="urn:microsoft.com/office/officeart/2005/8/layout/hList7"/>
    <dgm:cxn modelId="{2F3F6755-B851-41F1-898F-B7915706F91D}" type="presParOf" srcId="{57CC2573-3735-445F-94CB-698611258619}" destId="{557C7C5A-3E74-40A3-B8DB-A6B9F68D7505}" srcOrd="1" destOrd="0" presId="urn:microsoft.com/office/officeart/2005/8/layout/hList7"/>
    <dgm:cxn modelId="{BA319BF9-8891-490F-8F25-7BE60E047C9E}" type="presParOf" srcId="{57CC2573-3735-445F-94CB-698611258619}" destId="{63E56D22-8E18-4937-980E-C110860FA264}" srcOrd="2" destOrd="0" presId="urn:microsoft.com/office/officeart/2005/8/layout/hList7"/>
    <dgm:cxn modelId="{0EDFFA4B-7DCB-45F8-BCEA-7FF2A0A0F2DB}" type="presParOf" srcId="{57CC2573-3735-445F-94CB-698611258619}" destId="{A765A720-FDB8-46FB-BBFB-BF9758569211}" srcOrd="3" destOrd="0" presId="urn:microsoft.com/office/officeart/2005/8/layout/hList7"/>
    <dgm:cxn modelId="{5CBFB38E-D788-411F-8D96-C4480EB77478}" type="presParOf" srcId="{FE0E42B7-9FC4-435A-BE9D-218388EEC1C8}" destId="{EDED3A3A-1D70-4109-8C48-4BF047DD3941}" srcOrd="1" destOrd="0" presId="urn:microsoft.com/office/officeart/2005/8/layout/hList7"/>
    <dgm:cxn modelId="{C32F55DE-68CD-4E56-AC38-0288A81A4A07}" type="presParOf" srcId="{FE0E42B7-9FC4-435A-BE9D-218388EEC1C8}" destId="{284602C5-00E7-41A6-9A06-A6830DAEE2AA}" srcOrd="2" destOrd="0" presId="urn:microsoft.com/office/officeart/2005/8/layout/hList7"/>
    <dgm:cxn modelId="{29B7E7FD-67CA-4319-9FC8-94621318D2DD}" type="presParOf" srcId="{284602C5-00E7-41A6-9A06-A6830DAEE2AA}" destId="{2698DEF7-3BE8-4D14-B552-1BA2FE1DA5A6}" srcOrd="0" destOrd="0" presId="urn:microsoft.com/office/officeart/2005/8/layout/hList7"/>
    <dgm:cxn modelId="{4C45A589-1B88-487A-A51D-E64F6012DD33}" type="presParOf" srcId="{284602C5-00E7-41A6-9A06-A6830DAEE2AA}" destId="{60CB7DCA-30E0-4247-B67B-1852E7D44DB6}" srcOrd="1" destOrd="0" presId="urn:microsoft.com/office/officeart/2005/8/layout/hList7"/>
    <dgm:cxn modelId="{B00D5DD4-6DA7-4106-BAF7-7172A9880FCA}" type="presParOf" srcId="{284602C5-00E7-41A6-9A06-A6830DAEE2AA}" destId="{5CA5F251-BAF9-49C7-9800-4984E26EF2B1}" srcOrd="2" destOrd="0" presId="urn:microsoft.com/office/officeart/2005/8/layout/hList7"/>
    <dgm:cxn modelId="{1F564068-35D8-425B-BC47-EF03DDD3C41F}" type="presParOf" srcId="{284602C5-00E7-41A6-9A06-A6830DAEE2AA}" destId="{763B5C72-D89E-4C35-8949-717A57DDA4E9}" srcOrd="3" destOrd="0" presId="urn:microsoft.com/office/officeart/2005/8/layout/hList7"/>
    <dgm:cxn modelId="{405C2536-F4D0-4D35-B60E-F6B7951D3771}" type="presParOf" srcId="{FE0E42B7-9FC4-435A-BE9D-218388EEC1C8}" destId="{ADCD0CD7-EFEE-460F-A6DA-D63601937CA0}" srcOrd="3" destOrd="0" presId="urn:microsoft.com/office/officeart/2005/8/layout/hList7"/>
    <dgm:cxn modelId="{CA629ACF-E779-4DF3-8D47-E9DFE29D45CE}" type="presParOf" srcId="{FE0E42B7-9FC4-435A-BE9D-218388EEC1C8}" destId="{94CE3A06-64C1-454B-8584-2F022690858B}" srcOrd="4" destOrd="0" presId="urn:microsoft.com/office/officeart/2005/8/layout/hList7"/>
    <dgm:cxn modelId="{05CD2B9C-E972-4B13-B8EC-959AE74DD2BA}" type="presParOf" srcId="{94CE3A06-64C1-454B-8584-2F022690858B}" destId="{3AA8B809-40C9-4808-8F56-A727AA71EC05}" srcOrd="0" destOrd="0" presId="urn:microsoft.com/office/officeart/2005/8/layout/hList7"/>
    <dgm:cxn modelId="{D0EAA1BB-D898-40B2-850B-4C2D421E2367}" type="presParOf" srcId="{94CE3A06-64C1-454B-8584-2F022690858B}" destId="{7CAE310B-2B89-467B-BE30-C3CAD77C1F88}" srcOrd="1" destOrd="0" presId="urn:microsoft.com/office/officeart/2005/8/layout/hList7"/>
    <dgm:cxn modelId="{29715120-A111-4E92-A8BB-AC9E7196D2E9}" type="presParOf" srcId="{94CE3A06-64C1-454B-8584-2F022690858B}" destId="{A287100C-E434-4CB3-8320-6A92BFE9FD0B}" srcOrd="2" destOrd="0" presId="urn:microsoft.com/office/officeart/2005/8/layout/hList7"/>
    <dgm:cxn modelId="{AE5094D7-4D0C-4475-B181-4650B9B16E53}" type="presParOf" srcId="{94CE3A06-64C1-454B-8584-2F022690858B}" destId="{5F548FE2-6A6B-4D84-A267-5E7E8C5CD6C6}" srcOrd="3" destOrd="0" presId="urn:microsoft.com/office/officeart/2005/8/layout/hList7"/>
    <dgm:cxn modelId="{A5E2B024-6DA7-4A5A-9751-3133869B58A5}" type="presParOf" srcId="{FE0E42B7-9FC4-435A-BE9D-218388EEC1C8}" destId="{CB7958D7-CF1C-4041-BF24-1A80546EDE6A}" srcOrd="5" destOrd="0" presId="urn:microsoft.com/office/officeart/2005/8/layout/hList7"/>
    <dgm:cxn modelId="{FC352909-AED2-4D13-AB09-1DC2C19E4E26}" type="presParOf" srcId="{FE0E42B7-9FC4-435A-BE9D-218388EEC1C8}" destId="{2785555A-986D-4746-BBC5-94810E588A1D}" srcOrd="6" destOrd="0" presId="urn:microsoft.com/office/officeart/2005/8/layout/hList7"/>
    <dgm:cxn modelId="{6B869503-975B-4923-981E-504CAAEABD74}" type="presParOf" srcId="{2785555A-986D-4746-BBC5-94810E588A1D}" destId="{61344601-3309-4776-A5EA-51D1AF44B764}" srcOrd="0" destOrd="0" presId="urn:microsoft.com/office/officeart/2005/8/layout/hList7"/>
    <dgm:cxn modelId="{38331C6B-C740-42F0-BB5E-0656744753BF}" type="presParOf" srcId="{2785555A-986D-4746-BBC5-94810E588A1D}" destId="{4F905EE9-9A19-4C3F-A967-45461654963B}" srcOrd="1" destOrd="0" presId="urn:microsoft.com/office/officeart/2005/8/layout/hList7"/>
    <dgm:cxn modelId="{EDB4EF99-125F-4F7D-8E2F-7EFAAACB263F}" type="presParOf" srcId="{2785555A-986D-4746-BBC5-94810E588A1D}" destId="{4A010B08-0DAD-4232-89AA-4E7E30838BF3}" srcOrd="2" destOrd="0" presId="urn:microsoft.com/office/officeart/2005/8/layout/hList7"/>
    <dgm:cxn modelId="{908557BC-A43D-4779-AA5F-E5B98D1F043F}" type="presParOf" srcId="{2785555A-986D-4746-BBC5-94810E588A1D}" destId="{ACB5690B-8BC9-4E61-91EC-5FB2CA95AE9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90FF1E-874D-4899-9431-50B7783292EA}"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D8112A27-E467-4734-85AB-996B8000B404}">
      <dgm:prSet phldrT="[Text]" custT="1"/>
      <dgm:spPr/>
      <dgm:t>
        <a:bodyPr/>
        <a:lstStyle/>
        <a:p>
          <a:r>
            <a:rPr lang="en-US" sz="2600" b="1" smtClean="0">
              <a:solidFill>
                <a:srgbClr val="FFFF00"/>
              </a:solidFill>
              <a:latin typeface="Times New Roman" pitchFamily="18" charset="0"/>
              <a:cs typeface="Times New Roman" pitchFamily="18" charset="0"/>
            </a:rPr>
            <a:t>Mô hình</a:t>
          </a:r>
        </a:p>
        <a:p>
          <a:r>
            <a:rPr lang="en-US" sz="2600" b="1" smtClean="0">
              <a:solidFill>
                <a:srgbClr val="FFFF00"/>
              </a:solidFill>
              <a:latin typeface="Times New Roman" pitchFamily="18" charset="0"/>
              <a:cs typeface="Times New Roman" pitchFamily="18" charset="0"/>
            </a:rPr>
            <a:t>5E</a:t>
          </a:r>
          <a:endParaRPr lang="en-US" sz="2600" b="1">
            <a:solidFill>
              <a:srgbClr val="FFFF00"/>
            </a:solidFill>
            <a:latin typeface="Times New Roman" pitchFamily="18" charset="0"/>
            <a:cs typeface="Times New Roman" pitchFamily="18" charset="0"/>
          </a:endParaRPr>
        </a:p>
      </dgm:t>
    </dgm:pt>
    <dgm:pt modelId="{C38CF70C-EFA7-468D-BA64-8B8C11394A1F}" type="parTrans" cxnId="{FAE73974-80B5-40CC-9BDB-7706DD7309A2}">
      <dgm:prSet/>
      <dgm:spPr/>
      <dgm:t>
        <a:bodyPr/>
        <a:lstStyle/>
        <a:p>
          <a:endParaRPr lang="en-US" sz="2600">
            <a:latin typeface="Times New Roman" pitchFamily="18" charset="0"/>
            <a:cs typeface="Times New Roman" pitchFamily="18" charset="0"/>
          </a:endParaRPr>
        </a:p>
      </dgm:t>
    </dgm:pt>
    <dgm:pt modelId="{27D93C4B-0192-4D9B-A272-32B0B9D90653}" type="sibTrans" cxnId="{FAE73974-80B5-40CC-9BDB-7706DD7309A2}">
      <dgm:prSet/>
      <dgm:spPr/>
      <dgm:t>
        <a:bodyPr/>
        <a:lstStyle/>
        <a:p>
          <a:endParaRPr lang="en-US" sz="2600">
            <a:latin typeface="Times New Roman" pitchFamily="18" charset="0"/>
            <a:cs typeface="Times New Roman" pitchFamily="18" charset="0"/>
          </a:endParaRPr>
        </a:p>
      </dgm:t>
    </dgm:pt>
    <dgm:pt modelId="{9B3F6B4E-0E88-4D93-994D-1E0C1FFEDF37}">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ngage </a:t>
          </a:r>
          <a:r>
            <a:rPr lang="en-US" sz="2200" smtClean="0">
              <a:latin typeface="Times New Roman" pitchFamily="18" charset="0"/>
              <a:cs typeface="Times New Roman" pitchFamily="18" charset="0"/>
            </a:rPr>
            <a:t>(Lôi cuốn)</a:t>
          </a:r>
          <a:endParaRPr lang="en-US" sz="2200">
            <a:latin typeface="Times New Roman" pitchFamily="18" charset="0"/>
            <a:cs typeface="Times New Roman" pitchFamily="18" charset="0"/>
          </a:endParaRPr>
        </a:p>
      </dgm:t>
    </dgm:pt>
    <dgm:pt modelId="{9E4496C8-4877-48FC-ABB4-75D8A456FD93}" type="parTrans" cxnId="{136F10BB-2536-4827-9FCD-34D1CF513D5B}">
      <dgm:prSet custT="1"/>
      <dgm:spPr/>
      <dgm:t>
        <a:bodyPr/>
        <a:lstStyle/>
        <a:p>
          <a:endParaRPr lang="en-US" sz="2600">
            <a:latin typeface="Times New Roman" pitchFamily="18" charset="0"/>
            <a:cs typeface="Times New Roman" pitchFamily="18" charset="0"/>
          </a:endParaRPr>
        </a:p>
      </dgm:t>
    </dgm:pt>
    <dgm:pt modelId="{DFA1F920-22C4-450C-AEFC-B4F3FE2B2E26}" type="sibTrans" cxnId="{136F10BB-2536-4827-9FCD-34D1CF513D5B}">
      <dgm:prSet/>
      <dgm:spPr/>
      <dgm:t>
        <a:bodyPr/>
        <a:lstStyle/>
        <a:p>
          <a:endParaRPr lang="en-US" sz="2600">
            <a:latin typeface="Times New Roman" pitchFamily="18" charset="0"/>
            <a:cs typeface="Times New Roman" pitchFamily="18" charset="0"/>
          </a:endParaRPr>
        </a:p>
      </dgm:t>
    </dgm:pt>
    <dgm:pt modelId="{3FD5B110-A0B2-499F-A60E-CB1AEB4115BD}">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xplore </a:t>
          </a:r>
          <a:r>
            <a:rPr lang="en-US" sz="2000" smtClean="0">
              <a:latin typeface="Times New Roman" pitchFamily="18" charset="0"/>
              <a:cs typeface="Times New Roman" pitchFamily="18" charset="0"/>
            </a:rPr>
            <a:t>(Khám phá)</a:t>
          </a:r>
          <a:endParaRPr lang="en-US" sz="2000">
            <a:latin typeface="Times New Roman" pitchFamily="18" charset="0"/>
            <a:cs typeface="Times New Roman" pitchFamily="18" charset="0"/>
          </a:endParaRPr>
        </a:p>
      </dgm:t>
    </dgm:pt>
    <dgm:pt modelId="{D96DA313-5FE1-4DF8-B42F-421C4634BD2C}" type="parTrans" cxnId="{FBBEB778-DB17-4FAE-BB65-86E91EDA2EF2}">
      <dgm:prSet custT="1"/>
      <dgm:spPr/>
      <dgm:t>
        <a:bodyPr/>
        <a:lstStyle/>
        <a:p>
          <a:endParaRPr lang="en-US" sz="2600">
            <a:latin typeface="Times New Roman" pitchFamily="18" charset="0"/>
            <a:cs typeface="Times New Roman" pitchFamily="18" charset="0"/>
          </a:endParaRPr>
        </a:p>
      </dgm:t>
    </dgm:pt>
    <dgm:pt modelId="{DF7324E0-A592-4E9B-8C98-2835419C8274}" type="sibTrans" cxnId="{FBBEB778-DB17-4FAE-BB65-86E91EDA2EF2}">
      <dgm:prSet/>
      <dgm:spPr/>
      <dgm:t>
        <a:bodyPr/>
        <a:lstStyle/>
        <a:p>
          <a:endParaRPr lang="en-US" sz="2600">
            <a:latin typeface="Times New Roman" pitchFamily="18" charset="0"/>
            <a:cs typeface="Times New Roman" pitchFamily="18" charset="0"/>
          </a:endParaRPr>
        </a:p>
      </dgm:t>
    </dgm:pt>
    <dgm:pt modelId="{D3BAD0CF-D269-4449-AEE1-8D7862A7D420}">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xplain </a:t>
          </a:r>
          <a:r>
            <a:rPr lang="en-US" sz="2000" smtClean="0">
              <a:latin typeface="Times New Roman" pitchFamily="18" charset="0"/>
              <a:cs typeface="Times New Roman" pitchFamily="18" charset="0"/>
            </a:rPr>
            <a:t>(Giải thích)</a:t>
          </a:r>
          <a:endParaRPr lang="en-US" sz="2000">
            <a:latin typeface="Times New Roman" pitchFamily="18" charset="0"/>
            <a:cs typeface="Times New Roman" pitchFamily="18" charset="0"/>
          </a:endParaRPr>
        </a:p>
      </dgm:t>
    </dgm:pt>
    <dgm:pt modelId="{0E2C90E8-9926-4339-81FD-DDB69311FE65}" type="parTrans" cxnId="{2D038299-661B-4976-8EA4-711F95D00239}">
      <dgm:prSet custT="1"/>
      <dgm:spPr/>
      <dgm:t>
        <a:bodyPr/>
        <a:lstStyle/>
        <a:p>
          <a:endParaRPr lang="en-US" sz="2600">
            <a:latin typeface="Times New Roman" pitchFamily="18" charset="0"/>
            <a:cs typeface="Times New Roman" pitchFamily="18" charset="0"/>
          </a:endParaRPr>
        </a:p>
      </dgm:t>
    </dgm:pt>
    <dgm:pt modelId="{BEEEC4F9-3787-43ED-9C21-E0213E160BEE}" type="sibTrans" cxnId="{2D038299-661B-4976-8EA4-711F95D00239}">
      <dgm:prSet/>
      <dgm:spPr/>
      <dgm:t>
        <a:bodyPr/>
        <a:lstStyle/>
        <a:p>
          <a:endParaRPr lang="en-US" sz="2600">
            <a:latin typeface="Times New Roman" pitchFamily="18" charset="0"/>
            <a:cs typeface="Times New Roman" pitchFamily="18" charset="0"/>
          </a:endParaRPr>
        </a:p>
      </dgm:t>
    </dgm:pt>
    <dgm:pt modelId="{68088734-3C06-4C9E-ACE4-17B03B17BE0A}">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xtend </a:t>
          </a:r>
          <a:r>
            <a:rPr lang="en-US" sz="2200" smtClean="0">
              <a:latin typeface="Times New Roman" pitchFamily="18" charset="0"/>
              <a:cs typeface="Times New Roman" pitchFamily="18" charset="0"/>
            </a:rPr>
            <a:t>(Mở rộng)</a:t>
          </a:r>
          <a:endParaRPr lang="en-US" sz="2200">
            <a:latin typeface="Times New Roman" pitchFamily="18" charset="0"/>
            <a:cs typeface="Times New Roman" pitchFamily="18" charset="0"/>
          </a:endParaRPr>
        </a:p>
      </dgm:t>
    </dgm:pt>
    <dgm:pt modelId="{4CE7C62C-9422-49F0-9E81-3C4F2165ABC7}" type="parTrans" cxnId="{6B498E5B-E5E8-49E6-B85A-ADB460F1EEE0}">
      <dgm:prSet custT="1"/>
      <dgm:spPr/>
      <dgm:t>
        <a:bodyPr/>
        <a:lstStyle/>
        <a:p>
          <a:endParaRPr lang="en-US" sz="2600">
            <a:latin typeface="Times New Roman" pitchFamily="18" charset="0"/>
            <a:cs typeface="Times New Roman" pitchFamily="18" charset="0"/>
          </a:endParaRPr>
        </a:p>
      </dgm:t>
    </dgm:pt>
    <dgm:pt modelId="{8095F427-8466-4A8E-A9D8-62235E8A4162}" type="sibTrans" cxnId="{6B498E5B-E5E8-49E6-B85A-ADB460F1EEE0}">
      <dgm:prSet/>
      <dgm:spPr/>
      <dgm:t>
        <a:bodyPr/>
        <a:lstStyle/>
        <a:p>
          <a:endParaRPr lang="en-US" sz="2600">
            <a:latin typeface="Times New Roman" pitchFamily="18" charset="0"/>
            <a:cs typeface="Times New Roman" pitchFamily="18" charset="0"/>
          </a:endParaRPr>
        </a:p>
      </dgm:t>
    </dgm:pt>
    <dgm:pt modelId="{AED28066-4FD2-4FF3-BE5F-8250D2D3DE21}">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valuate </a:t>
          </a:r>
          <a:r>
            <a:rPr lang="en-US" sz="2200" smtClean="0">
              <a:latin typeface="Times New Roman" pitchFamily="18" charset="0"/>
              <a:cs typeface="Times New Roman" pitchFamily="18" charset="0"/>
            </a:rPr>
            <a:t>(Đánh giá)</a:t>
          </a:r>
          <a:endParaRPr lang="en-US" sz="2200">
            <a:latin typeface="Times New Roman" pitchFamily="18" charset="0"/>
            <a:cs typeface="Times New Roman" pitchFamily="18" charset="0"/>
          </a:endParaRPr>
        </a:p>
      </dgm:t>
    </dgm:pt>
    <dgm:pt modelId="{AC6FF338-FDFD-476F-A75A-4EC59A3D65C4}" type="parTrans" cxnId="{9B81858C-C4A1-4968-8DE5-2E459DD84AE2}">
      <dgm:prSet custT="1"/>
      <dgm:spPr/>
      <dgm:t>
        <a:bodyPr/>
        <a:lstStyle/>
        <a:p>
          <a:endParaRPr lang="en-US" sz="2600">
            <a:latin typeface="Times New Roman" pitchFamily="18" charset="0"/>
            <a:cs typeface="Times New Roman" pitchFamily="18" charset="0"/>
          </a:endParaRPr>
        </a:p>
      </dgm:t>
    </dgm:pt>
    <dgm:pt modelId="{3068552B-B945-46BC-ADD8-6D2DE065A5B2}" type="sibTrans" cxnId="{9B81858C-C4A1-4968-8DE5-2E459DD84AE2}">
      <dgm:prSet/>
      <dgm:spPr/>
      <dgm:t>
        <a:bodyPr/>
        <a:lstStyle/>
        <a:p>
          <a:endParaRPr lang="en-US" sz="2600">
            <a:latin typeface="Times New Roman" pitchFamily="18" charset="0"/>
            <a:cs typeface="Times New Roman" pitchFamily="18" charset="0"/>
          </a:endParaRPr>
        </a:p>
      </dgm:t>
    </dgm:pt>
    <dgm:pt modelId="{5E6B9131-E977-42AB-8E21-2181CEFBDB49}" type="pres">
      <dgm:prSet presAssocID="{BC90FF1E-874D-4899-9431-50B7783292EA}" presName="cycle" presStyleCnt="0">
        <dgm:presLayoutVars>
          <dgm:chMax val="1"/>
          <dgm:dir/>
          <dgm:animLvl val="ctr"/>
          <dgm:resizeHandles val="exact"/>
        </dgm:presLayoutVars>
      </dgm:prSet>
      <dgm:spPr/>
      <dgm:t>
        <a:bodyPr/>
        <a:lstStyle/>
        <a:p>
          <a:endParaRPr lang="en-US"/>
        </a:p>
      </dgm:t>
    </dgm:pt>
    <dgm:pt modelId="{C3A5E40B-0D53-4079-8FE4-2CD43415F21C}" type="pres">
      <dgm:prSet presAssocID="{D8112A27-E467-4734-85AB-996B8000B404}" presName="centerShape" presStyleLbl="node0" presStyleIdx="0" presStyleCnt="1" custScaleX="104747" custScaleY="103716" custLinFactNeighborY="-2404"/>
      <dgm:spPr/>
      <dgm:t>
        <a:bodyPr/>
        <a:lstStyle/>
        <a:p>
          <a:endParaRPr lang="en-US"/>
        </a:p>
      </dgm:t>
    </dgm:pt>
    <dgm:pt modelId="{00A62197-FA20-4D8F-9531-E0627EBA0A7A}" type="pres">
      <dgm:prSet presAssocID="{9E4496C8-4877-48FC-ABB4-75D8A456FD93}" presName="Name9" presStyleLbl="parChTrans1D2" presStyleIdx="0" presStyleCnt="5"/>
      <dgm:spPr/>
      <dgm:t>
        <a:bodyPr/>
        <a:lstStyle/>
        <a:p>
          <a:endParaRPr lang="en-US"/>
        </a:p>
      </dgm:t>
    </dgm:pt>
    <dgm:pt modelId="{26787987-A327-4E64-B03D-AB4B431AD9A8}" type="pres">
      <dgm:prSet presAssocID="{9E4496C8-4877-48FC-ABB4-75D8A456FD93}" presName="connTx" presStyleLbl="parChTrans1D2" presStyleIdx="0" presStyleCnt="5"/>
      <dgm:spPr/>
      <dgm:t>
        <a:bodyPr/>
        <a:lstStyle/>
        <a:p>
          <a:endParaRPr lang="en-US"/>
        </a:p>
      </dgm:t>
    </dgm:pt>
    <dgm:pt modelId="{40A60075-D7DB-47B9-A744-57009ACC37CA}" type="pres">
      <dgm:prSet presAssocID="{9B3F6B4E-0E88-4D93-994D-1E0C1FFEDF37}" presName="node" presStyleLbl="node1" presStyleIdx="0" presStyleCnt="5" custScaleX="104747" custScaleY="103716" custRadScaleRad="102404">
        <dgm:presLayoutVars>
          <dgm:bulletEnabled val="1"/>
        </dgm:presLayoutVars>
      </dgm:prSet>
      <dgm:spPr/>
      <dgm:t>
        <a:bodyPr/>
        <a:lstStyle/>
        <a:p>
          <a:endParaRPr lang="en-US"/>
        </a:p>
      </dgm:t>
    </dgm:pt>
    <dgm:pt modelId="{BA842B7F-D65E-4588-A1DF-16E6A8DADC06}" type="pres">
      <dgm:prSet presAssocID="{D96DA313-5FE1-4DF8-B42F-421C4634BD2C}" presName="Name9" presStyleLbl="parChTrans1D2" presStyleIdx="1" presStyleCnt="5"/>
      <dgm:spPr/>
      <dgm:t>
        <a:bodyPr/>
        <a:lstStyle/>
        <a:p>
          <a:endParaRPr lang="en-US"/>
        </a:p>
      </dgm:t>
    </dgm:pt>
    <dgm:pt modelId="{86AB5F67-F6D7-40F7-940A-9E0B0E11164C}" type="pres">
      <dgm:prSet presAssocID="{D96DA313-5FE1-4DF8-B42F-421C4634BD2C}" presName="connTx" presStyleLbl="parChTrans1D2" presStyleIdx="1" presStyleCnt="5"/>
      <dgm:spPr/>
      <dgm:t>
        <a:bodyPr/>
        <a:lstStyle/>
        <a:p>
          <a:endParaRPr lang="en-US"/>
        </a:p>
      </dgm:t>
    </dgm:pt>
    <dgm:pt modelId="{753B8D4C-9264-48C6-9B65-007B29968A5D}" type="pres">
      <dgm:prSet presAssocID="{3FD5B110-A0B2-499F-A60E-CB1AEB4115BD}" presName="node" presStyleLbl="node1" presStyleIdx="1" presStyleCnt="5" custScaleX="104747" custScaleY="103716" custRadScaleRad="101589" custRadScaleInc="-7167">
        <dgm:presLayoutVars>
          <dgm:bulletEnabled val="1"/>
        </dgm:presLayoutVars>
      </dgm:prSet>
      <dgm:spPr/>
      <dgm:t>
        <a:bodyPr/>
        <a:lstStyle/>
        <a:p>
          <a:endParaRPr lang="en-US"/>
        </a:p>
      </dgm:t>
    </dgm:pt>
    <dgm:pt modelId="{74994FF1-93AE-42D4-A571-ABAEEAD4006A}" type="pres">
      <dgm:prSet presAssocID="{0E2C90E8-9926-4339-81FD-DDB69311FE65}" presName="Name9" presStyleLbl="parChTrans1D2" presStyleIdx="2" presStyleCnt="5"/>
      <dgm:spPr/>
      <dgm:t>
        <a:bodyPr/>
        <a:lstStyle/>
        <a:p>
          <a:endParaRPr lang="en-US"/>
        </a:p>
      </dgm:t>
    </dgm:pt>
    <dgm:pt modelId="{D73A1A50-4C2F-4710-82DB-86AEFDC7B1F5}" type="pres">
      <dgm:prSet presAssocID="{0E2C90E8-9926-4339-81FD-DDB69311FE65}" presName="connTx" presStyleLbl="parChTrans1D2" presStyleIdx="2" presStyleCnt="5"/>
      <dgm:spPr/>
      <dgm:t>
        <a:bodyPr/>
        <a:lstStyle/>
        <a:p>
          <a:endParaRPr lang="en-US"/>
        </a:p>
      </dgm:t>
    </dgm:pt>
    <dgm:pt modelId="{71D8B556-7413-486C-99A0-F25A4281CA30}" type="pres">
      <dgm:prSet presAssocID="{D3BAD0CF-D269-4449-AEE1-8D7862A7D420}" presName="node" presStyleLbl="node1" presStyleIdx="2" presStyleCnt="5" custScaleX="104747" custScaleY="103716" custRadScaleRad="96151" custRadScaleInc="-4680">
        <dgm:presLayoutVars>
          <dgm:bulletEnabled val="1"/>
        </dgm:presLayoutVars>
      </dgm:prSet>
      <dgm:spPr/>
      <dgm:t>
        <a:bodyPr/>
        <a:lstStyle/>
        <a:p>
          <a:endParaRPr lang="en-US"/>
        </a:p>
      </dgm:t>
    </dgm:pt>
    <dgm:pt modelId="{15EAA2B7-C994-4AAF-9140-F92766914E8A}" type="pres">
      <dgm:prSet presAssocID="{4CE7C62C-9422-49F0-9E81-3C4F2165ABC7}" presName="Name9" presStyleLbl="parChTrans1D2" presStyleIdx="3" presStyleCnt="5"/>
      <dgm:spPr/>
      <dgm:t>
        <a:bodyPr/>
        <a:lstStyle/>
        <a:p>
          <a:endParaRPr lang="en-US"/>
        </a:p>
      </dgm:t>
    </dgm:pt>
    <dgm:pt modelId="{5AF7C074-D092-4399-896C-1C11C9698408}" type="pres">
      <dgm:prSet presAssocID="{4CE7C62C-9422-49F0-9E81-3C4F2165ABC7}" presName="connTx" presStyleLbl="parChTrans1D2" presStyleIdx="3" presStyleCnt="5"/>
      <dgm:spPr/>
      <dgm:t>
        <a:bodyPr/>
        <a:lstStyle/>
        <a:p>
          <a:endParaRPr lang="en-US"/>
        </a:p>
      </dgm:t>
    </dgm:pt>
    <dgm:pt modelId="{808F47DE-EE33-4DC8-B1ED-DBA9B51EEDBC}" type="pres">
      <dgm:prSet presAssocID="{68088734-3C06-4C9E-ACE4-17B03B17BE0A}" presName="node" presStyleLbl="node1" presStyleIdx="3" presStyleCnt="5" custScaleX="104747" custScaleY="103716" custRadScaleRad="96151" custRadScaleInc="4680">
        <dgm:presLayoutVars>
          <dgm:bulletEnabled val="1"/>
        </dgm:presLayoutVars>
      </dgm:prSet>
      <dgm:spPr/>
      <dgm:t>
        <a:bodyPr/>
        <a:lstStyle/>
        <a:p>
          <a:endParaRPr lang="en-US"/>
        </a:p>
      </dgm:t>
    </dgm:pt>
    <dgm:pt modelId="{2594C281-BD12-414A-B3BF-8E4F8620A6A4}" type="pres">
      <dgm:prSet presAssocID="{AC6FF338-FDFD-476F-A75A-4EC59A3D65C4}" presName="Name9" presStyleLbl="parChTrans1D2" presStyleIdx="4" presStyleCnt="5"/>
      <dgm:spPr/>
      <dgm:t>
        <a:bodyPr/>
        <a:lstStyle/>
        <a:p>
          <a:endParaRPr lang="en-US"/>
        </a:p>
      </dgm:t>
    </dgm:pt>
    <dgm:pt modelId="{CFF7350D-3F64-4E6B-834C-6AD50B174016}" type="pres">
      <dgm:prSet presAssocID="{AC6FF338-FDFD-476F-A75A-4EC59A3D65C4}" presName="connTx" presStyleLbl="parChTrans1D2" presStyleIdx="4" presStyleCnt="5"/>
      <dgm:spPr/>
      <dgm:t>
        <a:bodyPr/>
        <a:lstStyle/>
        <a:p>
          <a:endParaRPr lang="en-US"/>
        </a:p>
      </dgm:t>
    </dgm:pt>
    <dgm:pt modelId="{20AC26A1-A6D0-4FE7-AD14-30234847BCC2}" type="pres">
      <dgm:prSet presAssocID="{AED28066-4FD2-4FF3-BE5F-8250D2D3DE21}" presName="node" presStyleLbl="node1" presStyleIdx="4" presStyleCnt="5" custScaleX="104747" custScaleY="103716" custRadScaleRad="101589" custRadScaleInc="7167">
        <dgm:presLayoutVars>
          <dgm:bulletEnabled val="1"/>
        </dgm:presLayoutVars>
      </dgm:prSet>
      <dgm:spPr/>
      <dgm:t>
        <a:bodyPr/>
        <a:lstStyle/>
        <a:p>
          <a:endParaRPr lang="en-US"/>
        </a:p>
      </dgm:t>
    </dgm:pt>
  </dgm:ptLst>
  <dgm:cxnLst>
    <dgm:cxn modelId="{3E76E9F1-EDBF-4DFB-82C1-6A6BA2A3670D}" type="presOf" srcId="{AED28066-4FD2-4FF3-BE5F-8250D2D3DE21}" destId="{20AC26A1-A6D0-4FE7-AD14-30234847BCC2}" srcOrd="0" destOrd="0" presId="urn:microsoft.com/office/officeart/2005/8/layout/radial1"/>
    <dgm:cxn modelId="{FAE73974-80B5-40CC-9BDB-7706DD7309A2}" srcId="{BC90FF1E-874D-4899-9431-50B7783292EA}" destId="{D8112A27-E467-4734-85AB-996B8000B404}" srcOrd="0" destOrd="0" parTransId="{C38CF70C-EFA7-468D-BA64-8B8C11394A1F}" sibTransId="{27D93C4B-0192-4D9B-A272-32B0B9D90653}"/>
    <dgm:cxn modelId="{5A35D211-F401-4A6E-A62A-0B52B8621209}" type="presOf" srcId="{9E4496C8-4877-48FC-ABB4-75D8A456FD93}" destId="{00A62197-FA20-4D8F-9531-E0627EBA0A7A}" srcOrd="0" destOrd="0" presId="urn:microsoft.com/office/officeart/2005/8/layout/radial1"/>
    <dgm:cxn modelId="{4FCEBFEC-56DE-4928-85D0-7F9BC493E6BD}" type="presOf" srcId="{AC6FF338-FDFD-476F-A75A-4EC59A3D65C4}" destId="{CFF7350D-3F64-4E6B-834C-6AD50B174016}" srcOrd="1" destOrd="0" presId="urn:microsoft.com/office/officeart/2005/8/layout/radial1"/>
    <dgm:cxn modelId="{11BCDC10-0C15-4563-AB9C-368025601387}" type="presOf" srcId="{D96DA313-5FE1-4DF8-B42F-421C4634BD2C}" destId="{BA842B7F-D65E-4588-A1DF-16E6A8DADC06}" srcOrd="0" destOrd="0" presId="urn:microsoft.com/office/officeart/2005/8/layout/radial1"/>
    <dgm:cxn modelId="{F97AFA63-184C-43FD-8A17-02A98FD537F5}" type="presOf" srcId="{D3BAD0CF-D269-4449-AEE1-8D7862A7D420}" destId="{71D8B556-7413-486C-99A0-F25A4281CA30}" srcOrd="0" destOrd="0" presId="urn:microsoft.com/office/officeart/2005/8/layout/radial1"/>
    <dgm:cxn modelId="{8AB994E7-F2ED-4095-8953-1FB5288A0A3D}" type="presOf" srcId="{D8112A27-E467-4734-85AB-996B8000B404}" destId="{C3A5E40B-0D53-4079-8FE4-2CD43415F21C}" srcOrd="0" destOrd="0" presId="urn:microsoft.com/office/officeart/2005/8/layout/radial1"/>
    <dgm:cxn modelId="{0F80DFC2-D464-4AF9-95E7-0047F6E0FDE7}" type="presOf" srcId="{3FD5B110-A0B2-499F-A60E-CB1AEB4115BD}" destId="{753B8D4C-9264-48C6-9B65-007B29968A5D}" srcOrd="0" destOrd="0" presId="urn:microsoft.com/office/officeart/2005/8/layout/radial1"/>
    <dgm:cxn modelId="{3476AD13-9DC9-49F1-8FA7-728FCA7FA2FC}" type="presOf" srcId="{68088734-3C06-4C9E-ACE4-17B03B17BE0A}" destId="{808F47DE-EE33-4DC8-B1ED-DBA9B51EEDBC}" srcOrd="0" destOrd="0" presId="urn:microsoft.com/office/officeart/2005/8/layout/radial1"/>
    <dgm:cxn modelId="{4BC261A4-E735-4766-A03D-A1AC8F9C9E52}" type="presOf" srcId="{0E2C90E8-9926-4339-81FD-DDB69311FE65}" destId="{D73A1A50-4C2F-4710-82DB-86AEFDC7B1F5}" srcOrd="1" destOrd="0" presId="urn:microsoft.com/office/officeart/2005/8/layout/radial1"/>
    <dgm:cxn modelId="{136F10BB-2536-4827-9FCD-34D1CF513D5B}" srcId="{D8112A27-E467-4734-85AB-996B8000B404}" destId="{9B3F6B4E-0E88-4D93-994D-1E0C1FFEDF37}" srcOrd="0" destOrd="0" parTransId="{9E4496C8-4877-48FC-ABB4-75D8A456FD93}" sibTransId="{DFA1F920-22C4-450C-AEFC-B4F3FE2B2E26}"/>
    <dgm:cxn modelId="{9B81858C-C4A1-4968-8DE5-2E459DD84AE2}" srcId="{D8112A27-E467-4734-85AB-996B8000B404}" destId="{AED28066-4FD2-4FF3-BE5F-8250D2D3DE21}" srcOrd="4" destOrd="0" parTransId="{AC6FF338-FDFD-476F-A75A-4EC59A3D65C4}" sibTransId="{3068552B-B945-46BC-ADD8-6D2DE065A5B2}"/>
    <dgm:cxn modelId="{FBBEB778-DB17-4FAE-BB65-86E91EDA2EF2}" srcId="{D8112A27-E467-4734-85AB-996B8000B404}" destId="{3FD5B110-A0B2-499F-A60E-CB1AEB4115BD}" srcOrd="1" destOrd="0" parTransId="{D96DA313-5FE1-4DF8-B42F-421C4634BD2C}" sibTransId="{DF7324E0-A592-4E9B-8C98-2835419C8274}"/>
    <dgm:cxn modelId="{E51ADAAD-D8D2-4D65-BCE2-48E6A58CCD50}" type="presOf" srcId="{D96DA313-5FE1-4DF8-B42F-421C4634BD2C}" destId="{86AB5F67-F6D7-40F7-940A-9E0B0E11164C}" srcOrd="1" destOrd="0" presId="urn:microsoft.com/office/officeart/2005/8/layout/radial1"/>
    <dgm:cxn modelId="{AF74E597-AC01-4392-A780-886DC8A17432}" type="presOf" srcId="{9E4496C8-4877-48FC-ABB4-75D8A456FD93}" destId="{26787987-A327-4E64-B03D-AB4B431AD9A8}" srcOrd="1" destOrd="0" presId="urn:microsoft.com/office/officeart/2005/8/layout/radial1"/>
    <dgm:cxn modelId="{3B462551-F00E-40D2-9B64-3DC2EB662C56}" type="presOf" srcId="{0E2C90E8-9926-4339-81FD-DDB69311FE65}" destId="{74994FF1-93AE-42D4-A571-ABAEEAD4006A}" srcOrd="0" destOrd="0" presId="urn:microsoft.com/office/officeart/2005/8/layout/radial1"/>
    <dgm:cxn modelId="{B83F956B-72CF-4520-BA39-7552FB1F8DC7}" type="presOf" srcId="{4CE7C62C-9422-49F0-9E81-3C4F2165ABC7}" destId="{5AF7C074-D092-4399-896C-1C11C9698408}" srcOrd="1" destOrd="0" presId="urn:microsoft.com/office/officeart/2005/8/layout/radial1"/>
    <dgm:cxn modelId="{7ADBBB6F-785B-4026-9F06-FBEDD865E44C}" type="presOf" srcId="{BC90FF1E-874D-4899-9431-50B7783292EA}" destId="{5E6B9131-E977-42AB-8E21-2181CEFBDB49}" srcOrd="0" destOrd="0" presId="urn:microsoft.com/office/officeart/2005/8/layout/radial1"/>
    <dgm:cxn modelId="{28E9385C-FB4E-405D-AE6A-1CB6138ADA9E}" type="presOf" srcId="{AC6FF338-FDFD-476F-A75A-4EC59A3D65C4}" destId="{2594C281-BD12-414A-B3BF-8E4F8620A6A4}" srcOrd="0" destOrd="0" presId="urn:microsoft.com/office/officeart/2005/8/layout/radial1"/>
    <dgm:cxn modelId="{6B498E5B-E5E8-49E6-B85A-ADB460F1EEE0}" srcId="{D8112A27-E467-4734-85AB-996B8000B404}" destId="{68088734-3C06-4C9E-ACE4-17B03B17BE0A}" srcOrd="3" destOrd="0" parTransId="{4CE7C62C-9422-49F0-9E81-3C4F2165ABC7}" sibTransId="{8095F427-8466-4A8E-A9D8-62235E8A4162}"/>
    <dgm:cxn modelId="{2D038299-661B-4976-8EA4-711F95D00239}" srcId="{D8112A27-E467-4734-85AB-996B8000B404}" destId="{D3BAD0CF-D269-4449-AEE1-8D7862A7D420}" srcOrd="2" destOrd="0" parTransId="{0E2C90E8-9926-4339-81FD-DDB69311FE65}" sibTransId="{BEEEC4F9-3787-43ED-9C21-E0213E160BEE}"/>
    <dgm:cxn modelId="{6FD16053-86EB-45FF-A92B-F5A54DC71711}" type="presOf" srcId="{9B3F6B4E-0E88-4D93-994D-1E0C1FFEDF37}" destId="{40A60075-D7DB-47B9-A744-57009ACC37CA}" srcOrd="0" destOrd="0" presId="urn:microsoft.com/office/officeart/2005/8/layout/radial1"/>
    <dgm:cxn modelId="{2A8C79B0-492F-415E-BF7E-B02D6F62A9DD}" type="presOf" srcId="{4CE7C62C-9422-49F0-9E81-3C4F2165ABC7}" destId="{15EAA2B7-C994-4AAF-9140-F92766914E8A}" srcOrd="0" destOrd="0" presId="urn:microsoft.com/office/officeart/2005/8/layout/radial1"/>
    <dgm:cxn modelId="{72631BC7-553A-4396-A727-0EF62C9792B6}" type="presParOf" srcId="{5E6B9131-E977-42AB-8E21-2181CEFBDB49}" destId="{C3A5E40B-0D53-4079-8FE4-2CD43415F21C}" srcOrd="0" destOrd="0" presId="urn:microsoft.com/office/officeart/2005/8/layout/radial1"/>
    <dgm:cxn modelId="{00E1C86E-9585-42B3-8614-299BD1DF48EE}" type="presParOf" srcId="{5E6B9131-E977-42AB-8E21-2181CEFBDB49}" destId="{00A62197-FA20-4D8F-9531-E0627EBA0A7A}" srcOrd="1" destOrd="0" presId="urn:microsoft.com/office/officeart/2005/8/layout/radial1"/>
    <dgm:cxn modelId="{A7642030-8BE5-44BA-A3D2-FB84A950BC23}" type="presParOf" srcId="{00A62197-FA20-4D8F-9531-E0627EBA0A7A}" destId="{26787987-A327-4E64-B03D-AB4B431AD9A8}" srcOrd="0" destOrd="0" presId="urn:microsoft.com/office/officeart/2005/8/layout/radial1"/>
    <dgm:cxn modelId="{25A4C264-D703-41EA-947D-17E6AE6FDB60}" type="presParOf" srcId="{5E6B9131-E977-42AB-8E21-2181CEFBDB49}" destId="{40A60075-D7DB-47B9-A744-57009ACC37CA}" srcOrd="2" destOrd="0" presId="urn:microsoft.com/office/officeart/2005/8/layout/radial1"/>
    <dgm:cxn modelId="{2F367188-ACB3-4613-9FF5-4CD09837DFF4}" type="presParOf" srcId="{5E6B9131-E977-42AB-8E21-2181CEFBDB49}" destId="{BA842B7F-D65E-4588-A1DF-16E6A8DADC06}" srcOrd="3" destOrd="0" presId="urn:microsoft.com/office/officeart/2005/8/layout/radial1"/>
    <dgm:cxn modelId="{2C4131CF-8AB0-4C49-A5B0-4FAC529BC5DB}" type="presParOf" srcId="{BA842B7F-D65E-4588-A1DF-16E6A8DADC06}" destId="{86AB5F67-F6D7-40F7-940A-9E0B0E11164C}" srcOrd="0" destOrd="0" presId="urn:microsoft.com/office/officeart/2005/8/layout/radial1"/>
    <dgm:cxn modelId="{47081513-1594-4A92-8495-48AD8360BF32}" type="presParOf" srcId="{5E6B9131-E977-42AB-8E21-2181CEFBDB49}" destId="{753B8D4C-9264-48C6-9B65-007B29968A5D}" srcOrd="4" destOrd="0" presId="urn:microsoft.com/office/officeart/2005/8/layout/radial1"/>
    <dgm:cxn modelId="{60A2E117-FBF4-4C9F-A291-4386011EF83F}" type="presParOf" srcId="{5E6B9131-E977-42AB-8E21-2181CEFBDB49}" destId="{74994FF1-93AE-42D4-A571-ABAEEAD4006A}" srcOrd="5" destOrd="0" presId="urn:microsoft.com/office/officeart/2005/8/layout/radial1"/>
    <dgm:cxn modelId="{E0489E65-4C1B-4983-B5FC-E6A7FDEE6455}" type="presParOf" srcId="{74994FF1-93AE-42D4-A571-ABAEEAD4006A}" destId="{D73A1A50-4C2F-4710-82DB-86AEFDC7B1F5}" srcOrd="0" destOrd="0" presId="urn:microsoft.com/office/officeart/2005/8/layout/radial1"/>
    <dgm:cxn modelId="{0098BC4A-ACCC-407B-8484-7035E0C8902B}" type="presParOf" srcId="{5E6B9131-E977-42AB-8E21-2181CEFBDB49}" destId="{71D8B556-7413-486C-99A0-F25A4281CA30}" srcOrd="6" destOrd="0" presId="urn:microsoft.com/office/officeart/2005/8/layout/radial1"/>
    <dgm:cxn modelId="{9BCB8DC1-6741-4877-9F94-76014BC6481F}" type="presParOf" srcId="{5E6B9131-E977-42AB-8E21-2181CEFBDB49}" destId="{15EAA2B7-C994-4AAF-9140-F92766914E8A}" srcOrd="7" destOrd="0" presId="urn:microsoft.com/office/officeart/2005/8/layout/radial1"/>
    <dgm:cxn modelId="{43855860-426B-4119-8028-9A7EC9FAEDFE}" type="presParOf" srcId="{15EAA2B7-C994-4AAF-9140-F92766914E8A}" destId="{5AF7C074-D092-4399-896C-1C11C9698408}" srcOrd="0" destOrd="0" presId="urn:microsoft.com/office/officeart/2005/8/layout/radial1"/>
    <dgm:cxn modelId="{7B24C2E0-BC0E-4B97-8DA2-136CB54A7609}" type="presParOf" srcId="{5E6B9131-E977-42AB-8E21-2181CEFBDB49}" destId="{808F47DE-EE33-4DC8-B1ED-DBA9B51EEDBC}" srcOrd="8" destOrd="0" presId="urn:microsoft.com/office/officeart/2005/8/layout/radial1"/>
    <dgm:cxn modelId="{805A0FBD-7B0E-4E17-8B19-2C74FE799BEC}" type="presParOf" srcId="{5E6B9131-E977-42AB-8E21-2181CEFBDB49}" destId="{2594C281-BD12-414A-B3BF-8E4F8620A6A4}" srcOrd="9" destOrd="0" presId="urn:microsoft.com/office/officeart/2005/8/layout/radial1"/>
    <dgm:cxn modelId="{D86037C5-73AE-4D70-A062-5B10E6F44A42}" type="presParOf" srcId="{2594C281-BD12-414A-B3BF-8E4F8620A6A4}" destId="{CFF7350D-3F64-4E6B-834C-6AD50B174016}" srcOrd="0" destOrd="0" presId="urn:microsoft.com/office/officeart/2005/8/layout/radial1"/>
    <dgm:cxn modelId="{240E0A52-4D7C-46B1-ABDC-CFC422BECB5C}" type="presParOf" srcId="{5E6B9131-E977-42AB-8E21-2181CEFBDB49}" destId="{20AC26A1-A6D0-4FE7-AD14-30234847BCC2}"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90FF1E-874D-4899-9431-50B7783292EA}"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D8112A27-E467-4734-85AB-996B8000B404}">
      <dgm:prSet phldrT="[Text]" custT="1"/>
      <dgm:spPr/>
      <dgm:t>
        <a:bodyPr/>
        <a:lstStyle/>
        <a:p>
          <a:r>
            <a:rPr lang="en-US" sz="2600" b="1" smtClean="0">
              <a:solidFill>
                <a:srgbClr val="FFFF00"/>
              </a:solidFill>
              <a:latin typeface="Times New Roman" pitchFamily="18" charset="0"/>
              <a:cs typeface="Times New Roman" pitchFamily="18" charset="0"/>
            </a:rPr>
            <a:t>Mô hình</a:t>
          </a:r>
        </a:p>
        <a:p>
          <a:r>
            <a:rPr lang="en-US" sz="2600" b="1" smtClean="0">
              <a:solidFill>
                <a:srgbClr val="FFFF00"/>
              </a:solidFill>
              <a:latin typeface="Times New Roman" pitchFamily="18" charset="0"/>
              <a:cs typeface="Times New Roman" pitchFamily="18" charset="0"/>
            </a:rPr>
            <a:t>5E</a:t>
          </a:r>
          <a:endParaRPr lang="en-US" sz="2600" b="1">
            <a:solidFill>
              <a:srgbClr val="FFFF00"/>
            </a:solidFill>
            <a:latin typeface="Times New Roman" pitchFamily="18" charset="0"/>
            <a:cs typeface="Times New Roman" pitchFamily="18" charset="0"/>
          </a:endParaRPr>
        </a:p>
      </dgm:t>
    </dgm:pt>
    <dgm:pt modelId="{C38CF70C-EFA7-468D-BA64-8B8C11394A1F}" type="parTrans" cxnId="{FAE73974-80B5-40CC-9BDB-7706DD7309A2}">
      <dgm:prSet/>
      <dgm:spPr/>
      <dgm:t>
        <a:bodyPr/>
        <a:lstStyle/>
        <a:p>
          <a:endParaRPr lang="en-US" sz="2600">
            <a:latin typeface="Times New Roman" pitchFamily="18" charset="0"/>
            <a:cs typeface="Times New Roman" pitchFamily="18" charset="0"/>
          </a:endParaRPr>
        </a:p>
      </dgm:t>
    </dgm:pt>
    <dgm:pt modelId="{27D93C4B-0192-4D9B-A272-32B0B9D90653}" type="sibTrans" cxnId="{FAE73974-80B5-40CC-9BDB-7706DD7309A2}">
      <dgm:prSet/>
      <dgm:spPr/>
      <dgm:t>
        <a:bodyPr/>
        <a:lstStyle/>
        <a:p>
          <a:endParaRPr lang="en-US" sz="2600">
            <a:latin typeface="Times New Roman" pitchFamily="18" charset="0"/>
            <a:cs typeface="Times New Roman" pitchFamily="18" charset="0"/>
          </a:endParaRPr>
        </a:p>
      </dgm:t>
    </dgm:pt>
    <dgm:pt modelId="{9B3F6B4E-0E88-4D93-994D-1E0C1FFEDF37}">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ngage </a:t>
          </a:r>
          <a:r>
            <a:rPr lang="en-US" sz="2200" smtClean="0">
              <a:latin typeface="Times New Roman" pitchFamily="18" charset="0"/>
              <a:cs typeface="Times New Roman" pitchFamily="18" charset="0"/>
            </a:rPr>
            <a:t>(Lôi cuốn)</a:t>
          </a:r>
          <a:endParaRPr lang="en-US" sz="2200">
            <a:latin typeface="Times New Roman" pitchFamily="18" charset="0"/>
            <a:cs typeface="Times New Roman" pitchFamily="18" charset="0"/>
          </a:endParaRPr>
        </a:p>
      </dgm:t>
    </dgm:pt>
    <dgm:pt modelId="{9E4496C8-4877-48FC-ABB4-75D8A456FD93}" type="parTrans" cxnId="{136F10BB-2536-4827-9FCD-34D1CF513D5B}">
      <dgm:prSet custT="1"/>
      <dgm:spPr/>
      <dgm:t>
        <a:bodyPr/>
        <a:lstStyle/>
        <a:p>
          <a:endParaRPr lang="en-US" sz="2600">
            <a:latin typeface="Times New Roman" pitchFamily="18" charset="0"/>
            <a:cs typeface="Times New Roman" pitchFamily="18" charset="0"/>
          </a:endParaRPr>
        </a:p>
      </dgm:t>
    </dgm:pt>
    <dgm:pt modelId="{DFA1F920-22C4-450C-AEFC-B4F3FE2B2E26}" type="sibTrans" cxnId="{136F10BB-2536-4827-9FCD-34D1CF513D5B}">
      <dgm:prSet/>
      <dgm:spPr/>
      <dgm:t>
        <a:bodyPr/>
        <a:lstStyle/>
        <a:p>
          <a:endParaRPr lang="en-US" sz="2600">
            <a:latin typeface="Times New Roman" pitchFamily="18" charset="0"/>
            <a:cs typeface="Times New Roman" pitchFamily="18" charset="0"/>
          </a:endParaRPr>
        </a:p>
      </dgm:t>
    </dgm:pt>
    <dgm:pt modelId="{3FD5B110-A0B2-499F-A60E-CB1AEB4115BD}">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xplore </a:t>
          </a:r>
          <a:r>
            <a:rPr lang="en-US" sz="2000" smtClean="0">
              <a:latin typeface="Times New Roman" pitchFamily="18" charset="0"/>
              <a:cs typeface="Times New Roman" pitchFamily="18" charset="0"/>
            </a:rPr>
            <a:t>(Khám phá)</a:t>
          </a:r>
          <a:endParaRPr lang="en-US" sz="2000">
            <a:latin typeface="Times New Roman" pitchFamily="18" charset="0"/>
            <a:cs typeface="Times New Roman" pitchFamily="18" charset="0"/>
          </a:endParaRPr>
        </a:p>
      </dgm:t>
    </dgm:pt>
    <dgm:pt modelId="{D96DA313-5FE1-4DF8-B42F-421C4634BD2C}" type="parTrans" cxnId="{FBBEB778-DB17-4FAE-BB65-86E91EDA2EF2}">
      <dgm:prSet custT="1"/>
      <dgm:spPr/>
      <dgm:t>
        <a:bodyPr/>
        <a:lstStyle/>
        <a:p>
          <a:endParaRPr lang="en-US" sz="2600">
            <a:latin typeface="Times New Roman" pitchFamily="18" charset="0"/>
            <a:cs typeface="Times New Roman" pitchFamily="18" charset="0"/>
          </a:endParaRPr>
        </a:p>
      </dgm:t>
    </dgm:pt>
    <dgm:pt modelId="{DF7324E0-A592-4E9B-8C98-2835419C8274}" type="sibTrans" cxnId="{FBBEB778-DB17-4FAE-BB65-86E91EDA2EF2}">
      <dgm:prSet/>
      <dgm:spPr/>
      <dgm:t>
        <a:bodyPr/>
        <a:lstStyle/>
        <a:p>
          <a:endParaRPr lang="en-US" sz="2600">
            <a:latin typeface="Times New Roman" pitchFamily="18" charset="0"/>
            <a:cs typeface="Times New Roman" pitchFamily="18" charset="0"/>
          </a:endParaRPr>
        </a:p>
      </dgm:t>
    </dgm:pt>
    <dgm:pt modelId="{D3BAD0CF-D269-4449-AEE1-8D7862A7D420}">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xplain </a:t>
          </a:r>
          <a:r>
            <a:rPr lang="en-US" sz="2000" smtClean="0">
              <a:latin typeface="Times New Roman" pitchFamily="18" charset="0"/>
              <a:cs typeface="Times New Roman" pitchFamily="18" charset="0"/>
            </a:rPr>
            <a:t>(Giải thích)</a:t>
          </a:r>
          <a:endParaRPr lang="en-US" sz="2000">
            <a:latin typeface="Times New Roman" pitchFamily="18" charset="0"/>
            <a:cs typeface="Times New Roman" pitchFamily="18" charset="0"/>
          </a:endParaRPr>
        </a:p>
      </dgm:t>
    </dgm:pt>
    <dgm:pt modelId="{0E2C90E8-9926-4339-81FD-DDB69311FE65}" type="parTrans" cxnId="{2D038299-661B-4976-8EA4-711F95D00239}">
      <dgm:prSet custT="1"/>
      <dgm:spPr/>
      <dgm:t>
        <a:bodyPr/>
        <a:lstStyle/>
        <a:p>
          <a:endParaRPr lang="en-US" sz="2600">
            <a:latin typeface="Times New Roman" pitchFamily="18" charset="0"/>
            <a:cs typeface="Times New Roman" pitchFamily="18" charset="0"/>
          </a:endParaRPr>
        </a:p>
      </dgm:t>
    </dgm:pt>
    <dgm:pt modelId="{BEEEC4F9-3787-43ED-9C21-E0213E160BEE}" type="sibTrans" cxnId="{2D038299-661B-4976-8EA4-711F95D00239}">
      <dgm:prSet/>
      <dgm:spPr/>
      <dgm:t>
        <a:bodyPr/>
        <a:lstStyle/>
        <a:p>
          <a:endParaRPr lang="en-US" sz="2600">
            <a:latin typeface="Times New Roman" pitchFamily="18" charset="0"/>
            <a:cs typeface="Times New Roman" pitchFamily="18" charset="0"/>
          </a:endParaRPr>
        </a:p>
      </dgm:t>
    </dgm:pt>
    <dgm:pt modelId="{68088734-3C06-4C9E-ACE4-17B03B17BE0A}">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xtend </a:t>
          </a:r>
          <a:r>
            <a:rPr lang="en-US" sz="2200" smtClean="0">
              <a:latin typeface="Times New Roman" pitchFamily="18" charset="0"/>
              <a:cs typeface="Times New Roman" pitchFamily="18" charset="0"/>
            </a:rPr>
            <a:t>(Mở rộng)</a:t>
          </a:r>
          <a:endParaRPr lang="en-US" sz="2200">
            <a:latin typeface="Times New Roman" pitchFamily="18" charset="0"/>
            <a:cs typeface="Times New Roman" pitchFamily="18" charset="0"/>
          </a:endParaRPr>
        </a:p>
      </dgm:t>
    </dgm:pt>
    <dgm:pt modelId="{4CE7C62C-9422-49F0-9E81-3C4F2165ABC7}" type="parTrans" cxnId="{6B498E5B-E5E8-49E6-B85A-ADB460F1EEE0}">
      <dgm:prSet custT="1"/>
      <dgm:spPr/>
      <dgm:t>
        <a:bodyPr/>
        <a:lstStyle/>
        <a:p>
          <a:endParaRPr lang="en-US" sz="2600">
            <a:latin typeface="Times New Roman" pitchFamily="18" charset="0"/>
            <a:cs typeface="Times New Roman" pitchFamily="18" charset="0"/>
          </a:endParaRPr>
        </a:p>
      </dgm:t>
    </dgm:pt>
    <dgm:pt modelId="{8095F427-8466-4A8E-A9D8-62235E8A4162}" type="sibTrans" cxnId="{6B498E5B-E5E8-49E6-B85A-ADB460F1EEE0}">
      <dgm:prSet/>
      <dgm:spPr/>
      <dgm:t>
        <a:bodyPr/>
        <a:lstStyle/>
        <a:p>
          <a:endParaRPr lang="en-US" sz="2600">
            <a:latin typeface="Times New Roman" pitchFamily="18" charset="0"/>
            <a:cs typeface="Times New Roman" pitchFamily="18" charset="0"/>
          </a:endParaRPr>
        </a:p>
      </dgm:t>
    </dgm:pt>
    <dgm:pt modelId="{AED28066-4FD2-4FF3-BE5F-8250D2D3DE21}">
      <dgm:prSet phldrT="[Text]" custT="1"/>
      <dgm:spPr/>
      <dgm:t>
        <a:bodyPr/>
        <a:lstStyle/>
        <a:p>
          <a:r>
            <a:rPr lang="en-US" sz="2600" b="1" smtClean="0">
              <a:solidFill>
                <a:srgbClr val="FFFF00"/>
              </a:solidFill>
              <a:latin typeface="Times New Roman" pitchFamily="18" charset="0"/>
              <a:cs typeface="Times New Roman" pitchFamily="18" charset="0"/>
            </a:rPr>
            <a:t>E</a:t>
          </a:r>
          <a:r>
            <a:rPr lang="en-US" sz="2600" smtClean="0">
              <a:latin typeface="Times New Roman" pitchFamily="18" charset="0"/>
              <a:cs typeface="Times New Roman" pitchFamily="18" charset="0"/>
            </a:rPr>
            <a:t>valuate </a:t>
          </a:r>
          <a:r>
            <a:rPr lang="en-US" sz="2200" smtClean="0">
              <a:latin typeface="Times New Roman" pitchFamily="18" charset="0"/>
              <a:cs typeface="Times New Roman" pitchFamily="18" charset="0"/>
            </a:rPr>
            <a:t>(Đánh giá)</a:t>
          </a:r>
          <a:endParaRPr lang="en-US" sz="2200">
            <a:latin typeface="Times New Roman" pitchFamily="18" charset="0"/>
            <a:cs typeface="Times New Roman" pitchFamily="18" charset="0"/>
          </a:endParaRPr>
        </a:p>
      </dgm:t>
    </dgm:pt>
    <dgm:pt modelId="{AC6FF338-FDFD-476F-A75A-4EC59A3D65C4}" type="parTrans" cxnId="{9B81858C-C4A1-4968-8DE5-2E459DD84AE2}">
      <dgm:prSet custT="1"/>
      <dgm:spPr/>
      <dgm:t>
        <a:bodyPr/>
        <a:lstStyle/>
        <a:p>
          <a:endParaRPr lang="en-US" sz="2600">
            <a:latin typeface="Times New Roman" pitchFamily="18" charset="0"/>
            <a:cs typeface="Times New Roman" pitchFamily="18" charset="0"/>
          </a:endParaRPr>
        </a:p>
      </dgm:t>
    </dgm:pt>
    <dgm:pt modelId="{3068552B-B945-46BC-ADD8-6D2DE065A5B2}" type="sibTrans" cxnId="{9B81858C-C4A1-4968-8DE5-2E459DD84AE2}">
      <dgm:prSet/>
      <dgm:spPr/>
      <dgm:t>
        <a:bodyPr/>
        <a:lstStyle/>
        <a:p>
          <a:endParaRPr lang="en-US" sz="2600">
            <a:latin typeface="Times New Roman" pitchFamily="18" charset="0"/>
            <a:cs typeface="Times New Roman" pitchFamily="18" charset="0"/>
          </a:endParaRPr>
        </a:p>
      </dgm:t>
    </dgm:pt>
    <dgm:pt modelId="{5E6B9131-E977-42AB-8E21-2181CEFBDB49}" type="pres">
      <dgm:prSet presAssocID="{BC90FF1E-874D-4899-9431-50B7783292EA}" presName="cycle" presStyleCnt="0">
        <dgm:presLayoutVars>
          <dgm:chMax val="1"/>
          <dgm:dir/>
          <dgm:animLvl val="ctr"/>
          <dgm:resizeHandles val="exact"/>
        </dgm:presLayoutVars>
      </dgm:prSet>
      <dgm:spPr/>
      <dgm:t>
        <a:bodyPr/>
        <a:lstStyle/>
        <a:p>
          <a:endParaRPr lang="en-US"/>
        </a:p>
      </dgm:t>
    </dgm:pt>
    <dgm:pt modelId="{C3A5E40B-0D53-4079-8FE4-2CD43415F21C}" type="pres">
      <dgm:prSet presAssocID="{D8112A27-E467-4734-85AB-996B8000B404}" presName="centerShape" presStyleLbl="node0" presStyleIdx="0" presStyleCnt="1" custScaleX="104747" custScaleY="103716" custLinFactNeighborY="-2404"/>
      <dgm:spPr/>
      <dgm:t>
        <a:bodyPr/>
        <a:lstStyle/>
        <a:p>
          <a:endParaRPr lang="en-US"/>
        </a:p>
      </dgm:t>
    </dgm:pt>
    <dgm:pt modelId="{00A62197-FA20-4D8F-9531-E0627EBA0A7A}" type="pres">
      <dgm:prSet presAssocID="{9E4496C8-4877-48FC-ABB4-75D8A456FD93}" presName="Name9" presStyleLbl="parChTrans1D2" presStyleIdx="0" presStyleCnt="5"/>
      <dgm:spPr/>
      <dgm:t>
        <a:bodyPr/>
        <a:lstStyle/>
        <a:p>
          <a:endParaRPr lang="en-US"/>
        </a:p>
      </dgm:t>
    </dgm:pt>
    <dgm:pt modelId="{26787987-A327-4E64-B03D-AB4B431AD9A8}" type="pres">
      <dgm:prSet presAssocID="{9E4496C8-4877-48FC-ABB4-75D8A456FD93}" presName="connTx" presStyleLbl="parChTrans1D2" presStyleIdx="0" presStyleCnt="5"/>
      <dgm:spPr/>
      <dgm:t>
        <a:bodyPr/>
        <a:lstStyle/>
        <a:p>
          <a:endParaRPr lang="en-US"/>
        </a:p>
      </dgm:t>
    </dgm:pt>
    <dgm:pt modelId="{40A60075-D7DB-47B9-A744-57009ACC37CA}" type="pres">
      <dgm:prSet presAssocID="{9B3F6B4E-0E88-4D93-994D-1E0C1FFEDF37}" presName="node" presStyleLbl="node1" presStyleIdx="0" presStyleCnt="5" custScaleX="104747" custScaleY="103716" custRadScaleRad="102404">
        <dgm:presLayoutVars>
          <dgm:bulletEnabled val="1"/>
        </dgm:presLayoutVars>
      </dgm:prSet>
      <dgm:spPr/>
      <dgm:t>
        <a:bodyPr/>
        <a:lstStyle/>
        <a:p>
          <a:endParaRPr lang="en-US"/>
        </a:p>
      </dgm:t>
    </dgm:pt>
    <dgm:pt modelId="{BA842B7F-D65E-4588-A1DF-16E6A8DADC06}" type="pres">
      <dgm:prSet presAssocID="{D96DA313-5FE1-4DF8-B42F-421C4634BD2C}" presName="Name9" presStyleLbl="parChTrans1D2" presStyleIdx="1" presStyleCnt="5"/>
      <dgm:spPr/>
      <dgm:t>
        <a:bodyPr/>
        <a:lstStyle/>
        <a:p>
          <a:endParaRPr lang="en-US"/>
        </a:p>
      </dgm:t>
    </dgm:pt>
    <dgm:pt modelId="{86AB5F67-F6D7-40F7-940A-9E0B0E11164C}" type="pres">
      <dgm:prSet presAssocID="{D96DA313-5FE1-4DF8-B42F-421C4634BD2C}" presName="connTx" presStyleLbl="parChTrans1D2" presStyleIdx="1" presStyleCnt="5"/>
      <dgm:spPr/>
      <dgm:t>
        <a:bodyPr/>
        <a:lstStyle/>
        <a:p>
          <a:endParaRPr lang="en-US"/>
        </a:p>
      </dgm:t>
    </dgm:pt>
    <dgm:pt modelId="{753B8D4C-9264-48C6-9B65-007B29968A5D}" type="pres">
      <dgm:prSet presAssocID="{3FD5B110-A0B2-499F-A60E-CB1AEB4115BD}" presName="node" presStyleLbl="node1" presStyleIdx="1" presStyleCnt="5" custScaleX="104747" custScaleY="103716" custRadScaleRad="101589" custRadScaleInc="-7167">
        <dgm:presLayoutVars>
          <dgm:bulletEnabled val="1"/>
        </dgm:presLayoutVars>
      </dgm:prSet>
      <dgm:spPr/>
      <dgm:t>
        <a:bodyPr/>
        <a:lstStyle/>
        <a:p>
          <a:endParaRPr lang="en-US"/>
        </a:p>
      </dgm:t>
    </dgm:pt>
    <dgm:pt modelId="{74994FF1-93AE-42D4-A571-ABAEEAD4006A}" type="pres">
      <dgm:prSet presAssocID="{0E2C90E8-9926-4339-81FD-DDB69311FE65}" presName="Name9" presStyleLbl="parChTrans1D2" presStyleIdx="2" presStyleCnt="5"/>
      <dgm:spPr/>
      <dgm:t>
        <a:bodyPr/>
        <a:lstStyle/>
        <a:p>
          <a:endParaRPr lang="en-US"/>
        </a:p>
      </dgm:t>
    </dgm:pt>
    <dgm:pt modelId="{D73A1A50-4C2F-4710-82DB-86AEFDC7B1F5}" type="pres">
      <dgm:prSet presAssocID="{0E2C90E8-9926-4339-81FD-DDB69311FE65}" presName="connTx" presStyleLbl="parChTrans1D2" presStyleIdx="2" presStyleCnt="5"/>
      <dgm:spPr/>
      <dgm:t>
        <a:bodyPr/>
        <a:lstStyle/>
        <a:p>
          <a:endParaRPr lang="en-US"/>
        </a:p>
      </dgm:t>
    </dgm:pt>
    <dgm:pt modelId="{71D8B556-7413-486C-99A0-F25A4281CA30}" type="pres">
      <dgm:prSet presAssocID="{D3BAD0CF-D269-4449-AEE1-8D7862A7D420}" presName="node" presStyleLbl="node1" presStyleIdx="2" presStyleCnt="5" custScaleX="104747" custScaleY="103716" custRadScaleRad="96151" custRadScaleInc="-4680">
        <dgm:presLayoutVars>
          <dgm:bulletEnabled val="1"/>
        </dgm:presLayoutVars>
      </dgm:prSet>
      <dgm:spPr/>
      <dgm:t>
        <a:bodyPr/>
        <a:lstStyle/>
        <a:p>
          <a:endParaRPr lang="en-US"/>
        </a:p>
      </dgm:t>
    </dgm:pt>
    <dgm:pt modelId="{15EAA2B7-C994-4AAF-9140-F92766914E8A}" type="pres">
      <dgm:prSet presAssocID="{4CE7C62C-9422-49F0-9E81-3C4F2165ABC7}" presName="Name9" presStyleLbl="parChTrans1D2" presStyleIdx="3" presStyleCnt="5"/>
      <dgm:spPr/>
      <dgm:t>
        <a:bodyPr/>
        <a:lstStyle/>
        <a:p>
          <a:endParaRPr lang="en-US"/>
        </a:p>
      </dgm:t>
    </dgm:pt>
    <dgm:pt modelId="{5AF7C074-D092-4399-896C-1C11C9698408}" type="pres">
      <dgm:prSet presAssocID="{4CE7C62C-9422-49F0-9E81-3C4F2165ABC7}" presName="connTx" presStyleLbl="parChTrans1D2" presStyleIdx="3" presStyleCnt="5"/>
      <dgm:spPr/>
      <dgm:t>
        <a:bodyPr/>
        <a:lstStyle/>
        <a:p>
          <a:endParaRPr lang="en-US"/>
        </a:p>
      </dgm:t>
    </dgm:pt>
    <dgm:pt modelId="{808F47DE-EE33-4DC8-B1ED-DBA9B51EEDBC}" type="pres">
      <dgm:prSet presAssocID="{68088734-3C06-4C9E-ACE4-17B03B17BE0A}" presName="node" presStyleLbl="node1" presStyleIdx="3" presStyleCnt="5" custScaleX="104747" custScaleY="103716" custRadScaleRad="96151" custRadScaleInc="4680">
        <dgm:presLayoutVars>
          <dgm:bulletEnabled val="1"/>
        </dgm:presLayoutVars>
      </dgm:prSet>
      <dgm:spPr/>
      <dgm:t>
        <a:bodyPr/>
        <a:lstStyle/>
        <a:p>
          <a:endParaRPr lang="en-US"/>
        </a:p>
      </dgm:t>
    </dgm:pt>
    <dgm:pt modelId="{2594C281-BD12-414A-B3BF-8E4F8620A6A4}" type="pres">
      <dgm:prSet presAssocID="{AC6FF338-FDFD-476F-A75A-4EC59A3D65C4}" presName="Name9" presStyleLbl="parChTrans1D2" presStyleIdx="4" presStyleCnt="5"/>
      <dgm:spPr/>
      <dgm:t>
        <a:bodyPr/>
        <a:lstStyle/>
        <a:p>
          <a:endParaRPr lang="en-US"/>
        </a:p>
      </dgm:t>
    </dgm:pt>
    <dgm:pt modelId="{CFF7350D-3F64-4E6B-834C-6AD50B174016}" type="pres">
      <dgm:prSet presAssocID="{AC6FF338-FDFD-476F-A75A-4EC59A3D65C4}" presName="connTx" presStyleLbl="parChTrans1D2" presStyleIdx="4" presStyleCnt="5"/>
      <dgm:spPr/>
      <dgm:t>
        <a:bodyPr/>
        <a:lstStyle/>
        <a:p>
          <a:endParaRPr lang="en-US"/>
        </a:p>
      </dgm:t>
    </dgm:pt>
    <dgm:pt modelId="{20AC26A1-A6D0-4FE7-AD14-30234847BCC2}" type="pres">
      <dgm:prSet presAssocID="{AED28066-4FD2-4FF3-BE5F-8250D2D3DE21}" presName="node" presStyleLbl="node1" presStyleIdx="4" presStyleCnt="5" custScaleX="104747" custScaleY="103716" custRadScaleRad="101589" custRadScaleInc="7167">
        <dgm:presLayoutVars>
          <dgm:bulletEnabled val="1"/>
        </dgm:presLayoutVars>
      </dgm:prSet>
      <dgm:spPr/>
      <dgm:t>
        <a:bodyPr/>
        <a:lstStyle/>
        <a:p>
          <a:endParaRPr lang="en-US"/>
        </a:p>
      </dgm:t>
    </dgm:pt>
  </dgm:ptLst>
  <dgm:cxnLst>
    <dgm:cxn modelId="{FAE73974-80B5-40CC-9BDB-7706DD7309A2}" srcId="{BC90FF1E-874D-4899-9431-50B7783292EA}" destId="{D8112A27-E467-4734-85AB-996B8000B404}" srcOrd="0" destOrd="0" parTransId="{C38CF70C-EFA7-468D-BA64-8B8C11394A1F}" sibTransId="{27D93C4B-0192-4D9B-A272-32B0B9D90653}"/>
    <dgm:cxn modelId="{2FE4A58C-133B-4117-B384-FF429EC6B8AD}" type="presOf" srcId="{D96DA313-5FE1-4DF8-B42F-421C4634BD2C}" destId="{86AB5F67-F6D7-40F7-940A-9E0B0E11164C}" srcOrd="1" destOrd="0" presId="urn:microsoft.com/office/officeart/2005/8/layout/radial1"/>
    <dgm:cxn modelId="{1B436167-03DB-42F7-B62E-96C6994F1A88}" type="presOf" srcId="{0E2C90E8-9926-4339-81FD-DDB69311FE65}" destId="{74994FF1-93AE-42D4-A571-ABAEEAD4006A}" srcOrd="0" destOrd="0" presId="urn:microsoft.com/office/officeart/2005/8/layout/radial1"/>
    <dgm:cxn modelId="{8CAA4599-471D-4967-A47D-F7C2E2C2D108}" type="presOf" srcId="{4CE7C62C-9422-49F0-9E81-3C4F2165ABC7}" destId="{15EAA2B7-C994-4AAF-9140-F92766914E8A}" srcOrd="0" destOrd="0" presId="urn:microsoft.com/office/officeart/2005/8/layout/radial1"/>
    <dgm:cxn modelId="{9C7D579A-6E2F-4874-84FB-6F7D0BC9F76C}" type="presOf" srcId="{3FD5B110-A0B2-499F-A60E-CB1AEB4115BD}" destId="{753B8D4C-9264-48C6-9B65-007B29968A5D}" srcOrd="0" destOrd="0" presId="urn:microsoft.com/office/officeart/2005/8/layout/radial1"/>
    <dgm:cxn modelId="{6A53B2EC-FA93-4E91-96C4-B138428AECB0}" type="presOf" srcId="{9E4496C8-4877-48FC-ABB4-75D8A456FD93}" destId="{26787987-A327-4E64-B03D-AB4B431AD9A8}" srcOrd="1" destOrd="0" presId="urn:microsoft.com/office/officeart/2005/8/layout/radial1"/>
    <dgm:cxn modelId="{A954FB97-4B7C-48CA-8FC7-DFD025990DA5}" type="presOf" srcId="{AC6FF338-FDFD-476F-A75A-4EC59A3D65C4}" destId="{CFF7350D-3F64-4E6B-834C-6AD50B174016}" srcOrd="1" destOrd="0" presId="urn:microsoft.com/office/officeart/2005/8/layout/radial1"/>
    <dgm:cxn modelId="{C0CA99E3-826F-4427-9B12-A858B6A9E150}" type="presOf" srcId="{D96DA313-5FE1-4DF8-B42F-421C4634BD2C}" destId="{BA842B7F-D65E-4588-A1DF-16E6A8DADC06}" srcOrd="0" destOrd="0" presId="urn:microsoft.com/office/officeart/2005/8/layout/radial1"/>
    <dgm:cxn modelId="{9B81858C-C4A1-4968-8DE5-2E459DD84AE2}" srcId="{D8112A27-E467-4734-85AB-996B8000B404}" destId="{AED28066-4FD2-4FF3-BE5F-8250D2D3DE21}" srcOrd="4" destOrd="0" parTransId="{AC6FF338-FDFD-476F-A75A-4EC59A3D65C4}" sibTransId="{3068552B-B945-46BC-ADD8-6D2DE065A5B2}"/>
    <dgm:cxn modelId="{FBBEB778-DB17-4FAE-BB65-86E91EDA2EF2}" srcId="{D8112A27-E467-4734-85AB-996B8000B404}" destId="{3FD5B110-A0B2-499F-A60E-CB1AEB4115BD}" srcOrd="1" destOrd="0" parTransId="{D96DA313-5FE1-4DF8-B42F-421C4634BD2C}" sibTransId="{DF7324E0-A592-4E9B-8C98-2835419C8274}"/>
    <dgm:cxn modelId="{569F3EBD-BFD7-4215-804E-4C0B105B796E}" type="presOf" srcId="{BC90FF1E-874D-4899-9431-50B7783292EA}" destId="{5E6B9131-E977-42AB-8E21-2181CEFBDB49}" srcOrd="0" destOrd="0" presId="urn:microsoft.com/office/officeart/2005/8/layout/radial1"/>
    <dgm:cxn modelId="{136F10BB-2536-4827-9FCD-34D1CF513D5B}" srcId="{D8112A27-E467-4734-85AB-996B8000B404}" destId="{9B3F6B4E-0E88-4D93-994D-1E0C1FFEDF37}" srcOrd="0" destOrd="0" parTransId="{9E4496C8-4877-48FC-ABB4-75D8A456FD93}" sibTransId="{DFA1F920-22C4-450C-AEFC-B4F3FE2B2E26}"/>
    <dgm:cxn modelId="{6B498E5B-E5E8-49E6-B85A-ADB460F1EEE0}" srcId="{D8112A27-E467-4734-85AB-996B8000B404}" destId="{68088734-3C06-4C9E-ACE4-17B03B17BE0A}" srcOrd="3" destOrd="0" parTransId="{4CE7C62C-9422-49F0-9E81-3C4F2165ABC7}" sibTransId="{8095F427-8466-4A8E-A9D8-62235E8A4162}"/>
    <dgm:cxn modelId="{A8240395-169F-410B-868E-40A12447A44C}" type="presOf" srcId="{4CE7C62C-9422-49F0-9E81-3C4F2165ABC7}" destId="{5AF7C074-D092-4399-896C-1C11C9698408}" srcOrd="1" destOrd="0" presId="urn:microsoft.com/office/officeart/2005/8/layout/radial1"/>
    <dgm:cxn modelId="{2D038299-661B-4976-8EA4-711F95D00239}" srcId="{D8112A27-E467-4734-85AB-996B8000B404}" destId="{D3BAD0CF-D269-4449-AEE1-8D7862A7D420}" srcOrd="2" destOrd="0" parTransId="{0E2C90E8-9926-4339-81FD-DDB69311FE65}" sibTransId="{BEEEC4F9-3787-43ED-9C21-E0213E160BEE}"/>
    <dgm:cxn modelId="{F027F8DB-2CD7-44A2-BC25-35C9AAE45DC7}" type="presOf" srcId="{0E2C90E8-9926-4339-81FD-DDB69311FE65}" destId="{D73A1A50-4C2F-4710-82DB-86AEFDC7B1F5}" srcOrd="1" destOrd="0" presId="urn:microsoft.com/office/officeart/2005/8/layout/radial1"/>
    <dgm:cxn modelId="{35FADA64-B783-4830-BD08-BBEAC7DCB675}" type="presOf" srcId="{AED28066-4FD2-4FF3-BE5F-8250D2D3DE21}" destId="{20AC26A1-A6D0-4FE7-AD14-30234847BCC2}" srcOrd="0" destOrd="0" presId="urn:microsoft.com/office/officeart/2005/8/layout/radial1"/>
    <dgm:cxn modelId="{CDC46D1F-9DFE-4B21-B935-B5B8BC387CDF}" type="presOf" srcId="{9E4496C8-4877-48FC-ABB4-75D8A456FD93}" destId="{00A62197-FA20-4D8F-9531-E0627EBA0A7A}" srcOrd="0" destOrd="0" presId="urn:microsoft.com/office/officeart/2005/8/layout/radial1"/>
    <dgm:cxn modelId="{81127212-D743-4673-BADA-B8359E4D9EEA}" type="presOf" srcId="{D8112A27-E467-4734-85AB-996B8000B404}" destId="{C3A5E40B-0D53-4079-8FE4-2CD43415F21C}" srcOrd="0" destOrd="0" presId="urn:microsoft.com/office/officeart/2005/8/layout/radial1"/>
    <dgm:cxn modelId="{1BE53B8C-2336-40A9-A560-B0BBD5F60C47}" type="presOf" srcId="{9B3F6B4E-0E88-4D93-994D-1E0C1FFEDF37}" destId="{40A60075-D7DB-47B9-A744-57009ACC37CA}" srcOrd="0" destOrd="0" presId="urn:microsoft.com/office/officeart/2005/8/layout/radial1"/>
    <dgm:cxn modelId="{F08075AC-08A4-4BC6-8C4A-5D71DBFCD3D5}" type="presOf" srcId="{AC6FF338-FDFD-476F-A75A-4EC59A3D65C4}" destId="{2594C281-BD12-414A-B3BF-8E4F8620A6A4}" srcOrd="0" destOrd="0" presId="urn:microsoft.com/office/officeart/2005/8/layout/radial1"/>
    <dgm:cxn modelId="{0EAF132E-F552-46EF-8D24-8E6C20B09764}" type="presOf" srcId="{D3BAD0CF-D269-4449-AEE1-8D7862A7D420}" destId="{71D8B556-7413-486C-99A0-F25A4281CA30}" srcOrd="0" destOrd="0" presId="urn:microsoft.com/office/officeart/2005/8/layout/radial1"/>
    <dgm:cxn modelId="{0C9B2DCE-6C38-417A-B86A-6BC9A3F5C43E}" type="presOf" srcId="{68088734-3C06-4C9E-ACE4-17B03B17BE0A}" destId="{808F47DE-EE33-4DC8-B1ED-DBA9B51EEDBC}" srcOrd="0" destOrd="0" presId="urn:microsoft.com/office/officeart/2005/8/layout/radial1"/>
    <dgm:cxn modelId="{64A630CF-ECFA-4864-825E-9EA1A8A57B0B}" type="presParOf" srcId="{5E6B9131-E977-42AB-8E21-2181CEFBDB49}" destId="{C3A5E40B-0D53-4079-8FE4-2CD43415F21C}" srcOrd="0" destOrd="0" presId="urn:microsoft.com/office/officeart/2005/8/layout/radial1"/>
    <dgm:cxn modelId="{A1A4F8F9-0052-422D-A4B6-BB37D6BD8ACB}" type="presParOf" srcId="{5E6B9131-E977-42AB-8E21-2181CEFBDB49}" destId="{00A62197-FA20-4D8F-9531-E0627EBA0A7A}" srcOrd="1" destOrd="0" presId="urn:microsoft.com/office/officeart/2005/8/layout/radial1"/>
    <dgm:cxn modelId="{5ACEF556-9C1B-4701-AA13-30F93D598767}" type="presParOf" srcId="{00A62197-FA20-4D8F-9531-E0627EBA0A7A}" destId="{26787987-A327-4E64-B03D-AB4B431AD9A8}" srcOrd="0" destOrd="0" presId="urn:microsoft.com/office/officeart/2005/8/layout/radial1"/>
    <dgm:cxn modelId="{1145504F-2D92-4B47-80A4-AD6DE6077360}" type="presParOf" srcId="{5E6B9131-E977-42AB-8E21-2181CEFBDB49}" destId="{40A60075-D7DB-47B9-A744-57009ACC37CA}" srcOrd="2" destOrd="0" presId="urn:microsoft.com/office/officeart/2005/8/layout/radial1"/>
    <dgm:cxn modelId="{5B160387-C18F-4F84-8399-D0D610455B67}" type="presParOf" srcId="{5E6B9131-E977-42AB-8E21-2181CEFBDB49}" destId="{BA842B7F-D65E-4588-A1DF-16E6A8DADC06}" srcOrd="3" destOrd="0" presId="urn:microsoft.com/office/officeart/2005/8/layout/radial1"/>
    <dgm:cxn modelId="{59C35FE8-2E88-4709-B5C3-880757B049EC}" type="presParOf" srcId="{BA842B7F-D65E-4588-A1DF-16E6A8DADC06}" destId="{86AB5F67-F6D7-40F7-940A-9E0B0E11164C}" srcOrd="0" destOrd="0" presId="urn:microsoft.com/office/officeart/2005/8/layout/radial1"/>
    <dgm:cxn modelId="{0561CB7B-8154-409A-8230-8EA879A0B844}" type="presParOf" srcId="{5E6B9131-E977-42AB-8E21-2181CEFBDB49}" destId="{753B8D4C-9264-48C6-9B65-007B29968A5D}" srcOrd="4" destOrd="0" presId="urn:microsoft.com/office/officeart/2005/8/layout/radial1"/>
    <dgm:cxn modelId="{0B68DE21-9A1E-4532-A851-621E0CE789A2}" type="presParOf" srcId="{5E6B9131-E977-42AB-8E21-2181CEFBDB49}" destId="{74994FF1-93AE-42D4-A571-ABAEEAD4006A}" srcOrd="5" destOrd="0" presId="urn:microsoft.com/office/officeart/2005/8/layout/radial1"/>
    <dgm:cxn modelId="{F7578DDE-86AF-4F69-BF01-ECC9D7D9514A}" type="presParOf" srcId="{74994FF1-93AE-42D4-A571-ABAEEAD4006A}" destId="{D73A1A50-4C2F-4710-82DB-86AEFDC7B1F5}" srcOrd="0" destOrd="0" presId="urn:microsoft.com/office/officeart/2005/8/layout/radial1"/>
    <dgm:cxn modelId="{E30E4D19-EF19-4C19-B459-B5664B3B7462}" type="presParOf" srcId="{5E6B9131-E977-42AB-8E21-2181CEFBDB49}" destId="{71D8B556-7413-486C-99A0-F25A4281CA30}" srcOrd="6" destOrd="0" presId="urn:microsoft.com/office/officeart/2005/8/layout/radial1"/>
    <dgm:cxn modelId="{FAF99245-A85E-46EF-A126-15B73D4D35B0}" type="presParOf" srcId="{5E6B9131-E977-42AB-8E21-2181CEFBDB49}" destId="{15EAA2B7-C994-4AAF-9140-F92766914E8A}" srcOrd="7" destOrd="0" presId="urn:microsoft.com/office/officeart/2005/8/layout/radial1"/>
    <dgm:cxn modelId="{ED43F65E-5FB7-43E5-994D-5B5AED617E2E}" type="presParOf" srcId="{15EAA2B7-C994-4AAF-9140-F92766914E8A}" destId="{5AF7C074-D092-4399-896C-1C11C9698408}" srcOrd="0" destOrd="0" presId="urn:microsoft.com/office/officeart/2005/8/layout/radial1"/>
    <dgm:cxn modelId="{D85617B8-8290-484C-924C-E83C6C4F1BB6}" type="presParOf" srcId="{5E6B9131-E977-42AB-8E21-2181CEFBDB49}" destId="{808F47DE-EE33-4DC8-B1ED-DBA9B51EEDBC}" srcOrd="8" destOrd="0" presId="urn:microsoft.com/office/officeart/2005/8/layout/radial1"/>
    <dgm:cxn modelId="{A404F555-D59E-48FF-A60D-8F0314A89DAB}" type="presParOf" srcId="{5E6B9131-E977-42AB-8E21-2181CEFBDB49}" destId="{2594C281-BD12-414A-B3BF-8E4F8620A6A4}" srcOrd="9" destOrd="0" presId="urn:microsoft.com/office/officeart/2005/8/layout/radial1"/>
    <dgm:cxn modelId="{2051F7CC-A22B-43C8-A65C-BCDF5E5EE4D9}" type="presParOf" srcId="{2594C281-BD12-414A-B3BF-8E4F8620A6A4}" destId="{CFF7350D-3F64-4E6B-834C-6AD50B174016}" srcOrd="0" destOrd="0" presId="urn:microsoft.com/office/officeart/2005/8/layout/radial1"/>
    <dgm:cxn modelId="{DBAE1DD8-2384-4017-BD7A-33D11AC5FB6C}" type="presParOf" srcId="{5E6B9131-E977-42AB-8E21-2181CEFBDB49}" destId="{20AC26A1-A6D0-4FE7-AD14-30234847BCC2}"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4109303-4F7C-4B40-AA99-77BC98588737}"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E09C2856-D8FE-4CF7-9814-AA25F284877E}">
      <dgm:prSet phldrT="[Text]"/>
      <dgm:spPr/>
      <dgm:t>
        <a:bodyPr/>
        <a:lstStyle/>
        <a:p>
          <a:r>
            <a:rPr lang="en-US" smtClean="0"/>
            <a:t>Khám phá</a:t>
          </a:r>
          <a:endParaRPr lang="en-US"/>
        </a:p>
      </dgm:t>
    </dgm:pt>
    <dgm:pt modelId="{E6735102-D5DA-41F1-A17A-9154A1FD8C11}" type="parTrans" cxnId="{E0BFC0E1-9C5F-48E3-BAD2-8986EFA555FF}">
      <dgm:prSet/>
      <dgm:spPr/>
      <dgm:t>
        <a:bodyPr/>
        <a:lstStyle/>
        <a:p>
          <a:endParaRPr lang="en-US"/>
        </a:p>
      </dgm:t>
    </dgm:pt>
    <dgm:pt modelId="{A95EDB34-B57A-4EE0-BBEA-C6342EB599A1}" type="sibTrans" cxnId="{E0BFC0E1-9C5F-48E3-BAD2-8986EFA555FF}">
      <dgm:prSet/>
      <dgm:spPr/>
      <dgm:t>
        <a:bodyPr/>
        <a:lstStyle/>
        <a:p>
          <a:endParaRPr lang="en-US"/>
        </a:p>
      </dgm:t>
    </dgm:pt>
    <dgm:pt modelId="{9F40EE67-59AF-4C06-8E98-C3A122829BC2}">
      <dgm:prSet phldrT="[Text]"/>
      <dgm:spPr/>
      <dgm:t>
        <a:bodyPr/>
        <a:lstStyle/>
        <a:p>
          <a:r>
            <a:rPr lang="en-US" smtClean="0"/>
            <a:t>Thực hành</a:t>
          </a:r>
          <a:endParaRPr lang="en-US"/>
        </a:p>
      </dgm:t>
    </dgm:pt>
    <dgm:pt modelId="{E98A055C-7A3A-4FD4-93FE-8FE1818DB781}" type="parTrans" cxnId="{EC4A0390-262F-45CF-9077-6E297A06E090}">
      <dgm:prSet/>
      <dgm:spPr/>
      <dgm:t>
        <a:bodyPr/>
        <a:lstStyle/>
        <a:p>
          <a:endParaRPr lang="en-US"/>
        </a:p>
      </dgm:t>
    </dgm:pt>
    <dgm:pt modelId="{8118891B-F224-468D-869C-150962289170}" type="sibTrans" cxnId="{EC4A0390-262F-45CF-9077-6E297A06E090}">
      <dgm:prSet/>
      <dgm:spPr/>
      <dgm:t>
        <a:bodyPr/>
        <a:lstStyle/>
        <a:p>
          <a:endParaRPr lang="en-US"/>
        </a:p>
      </dgm:t>
    </dgm:pt>
    <dgm:pt modelId="{ACBE8563-D1D4-4311-B3E1-372C6646FE3B}">
      <dgm:prSet phldrT="[Text]"/>
      <dgm:spPr/>
      <dgm:t>
        <a:bodyPr/>
        <a:lstStyle/>
        <a:p>
          <a:r>
            <a:rPr lang="en-US" smtClean="0"/>
            <a:t>Mở rộng</a:t>
          </a:r>
          <a:endParaRPr lang="en-US"/>
        </a:p>
      </dgm:t>
    </dgm:pt>
    <dgm:pt modelId="{2E965501-D0FE-4F54-8AF0-5A81D9E54634}" type="parTrans" cxnId="{54DA26CD-D6DB-417B-B5C8-0C208C3CB3A8}">
      <dgm:prSet/>
      <dgm:spPr/>
      <dgm:t>
        <a:bodyPr/>
        <a:lstStyle/>
        <a:p>
          <a:endParaRPr lang="en-US"/>
        </a:p>
      </dgm:t>
    </dgm:pt>
    <dgm:pt modelId="{29BA9F40-7DBA-4300-8D49-934DA7E3B6B1}" type="sibTrans" cxnId="{54DA26CD-D6DB-417B-B5C8-0C208C3CB3A8}">
      <dgm:prSet/>
      <dgm:spPr/>
      <dgm:t>
        <a:bodyPr/>
        <a:lstStyle/>
        <a:p>
          <a:endParaRPr lang="en-US"/>
        </a:p>
      </dgm:t>
    </dgm:pt>
    <dgm:pt modelId="{7CED509B-2237-47B7-B5D2-A7E6CF9D2C7B}">
      <dgm:prSet phldrT="[Text]"/>
      <dgm:spPr/>
      <dgm:t>
        <a:bodyPr/>
        <a:lstStyle/>
        <a:p>
          <a:r>
            <a:rPr lang="en-US" smtClean="0"/>
            <a:t>Đánh giá</a:t>
          </a:r>
          <a:endParaRPr lang="en-US"/>
        </a:p>
      </dgm:t>
    </dgm:pt>
    <dgm:pt modelId="{4E4C0BFD-4228-43EA-BC55-27B877D11547}" type="parTrans" cxnId="{B31356AB-D908-4F42-A3EE-AFEAD71C81B1}">
      <dgm:prSet/>
      <dgm:spPr/>
      <dgm:t>
        <a:bodyPr/>
        <a:lstStyle/>
        <a:p>
          <a:endParaRPr lang="en-US"/>
        </a:p>
      </dgm:t>
    </dgm:pt>
    <dgm:pt modelId="{4D6575A7-45D3-42B8-83E1-09542A69AE2B}" type="sibTrans" cxnId="{B31356AB-D908-4F42-A3EE-AFEAD71C81B1}">
      <dgm:prSet/>
      <dgm:spPr/>
      <dgm:t>
        <a:bodyPr/>
        <a:lstStyle/>
        <a:p>
          <a:endParaRPr lang="en-US"/>
        </a:p>
      </dgm:t>
    </dgm:pt>
    <dgm:pt modelId="{8CDE4521-C0EB-4F9D-9E5C-ACD270C18CEE}" type="pres">
      <dgm:prSet presAssocID="{54109303-4F7C-4B40-AA99-77BC98588737}" presName="cycle" presStyleCnt="0">
        <dgm:presLayoutVars>
          <dgm:dir/>
          <dgm:resizeHandles val="exact"/>
        </dgm:presLayoutVars>
      </dgm:prSet>
      <dgm:spPr/>
      <dgm:t>
        <a:bodyPr/>
        <a:lstStyle/>
        <a:p>
          <a:endParaRPr lang="en-US"/>
        </a:p>
      </dgm:t>
    </dgm:pt>
    <dgm:pt modelId="{5CFD780A-A41F-4316-B37D-45B1FFF23D0A}" type="pres">
      <dgm:prSet presAssocID="{E09C2856-D8FE-4CF7-9814-AA25F284877E}" presName="node" presStyleLbl="node1" presStyleIdx="0" presStyleCnt="4">
        <dgm:presLayoutVars>
          <dgm:bulletEnabled val="1"/>
        </dgm:presLayoutVars>
      </dgm:prSet>
      <dgm:spPr/>
      <dgm:t>
        <a:bodyPr/>
        <a:lstStyle/>
        <a:p>
          <a:endParaRPr lang="en-US"/>
        </a:p>
      </dgm:t>
    </dgm:pt>
    <dgm:pt modelId="{3B6977E9-A8AF-4A68-9F19-400D292C5B4E}" type="pres">
      <dgm:prSet presAssocID="{A95EDB34-B57A-4EE0-BBEA-C6342EB599A1}" presName="sibTrans" presStyleLbl="sibTrans2D1" presStyleIdx="0" presStyleCnt="4"/>
      <dgm:spPr/>
      <dgm:t>
        <a:bodyPr/>
        <a:lstStyle/>
        <a:p>
          <a:endParaRPr lang="en-US"/>
        </a:p>
      </dgm:t>
    </dgm:pt>
    <dgm:pt modelId="{577A3DE6-15D5-4F9F-B3CB-27B7D6AFE5FF}" type="pres">
      <dgm:prSet presAssocID="{A95EDB34-B57A-4EE0-BBEA-C6342EB599A1}" presName="connectorText" presStyleLbl="sibTrans2D1" presStyleIdx="0" presStyleCnt="4"/>
      <dgm:spPr/>
      <dgm:t>
        <a:bodyPr/>
        <a:lstStyle/>
        <a:p>
          <a:endParaRPr lang="en-US"/>
        </a:p>
      </dgm:t>
    </dgm:pt>
    <dgm:pt modelId="{98E4ECD2-C1EE-4F46-92BE-FAC2D4C3E010}" type="pres">
      <dgm:prSet presAssocID="{9F40EE67-59AF-4C06-8E98-C3A122829BC2}" presName="node" presStyleLbl="node1" presStyleIdx="1" presStyleCnt="4">
        <dgm:presLayoutVars>
          <dgm:bulletEnabled val="1"/>
        </dgm:presLayoutVars>
      </dgm:prSet>
      <dgm:spPr/>
      <dgm:t>
        <a:bodyPr/>
        <a:lstStyle/>
        <a:p>
          <a:endParaRPr lang="en-US"/>
        </a:p>
      </dgm:t>
    </dgm:pt>
    <dgm:pt modelId="{7FE85F25-C80D-4DFE-9C65-C1464C67EDE7}" type="pres">
      <dgm:prSet presAssocID="{8118891B-F224-468D-869C-150962289170}" presName="sibTrans" presStyleLbl="sibTrans2D1" presStyleIdx="1" presStyleCnt="4"/>
      <dgm:spPr/>
      <dgm:t>
        <a:bodyPr/>
        <a:lstStyle/>
        <a:p>
          <a:endParaRPr lang="en-US"/>
        </a:p>
      </dgm:t>
    </dgm:pt>
    <dgm:pt modelId="{8DE94AEE-93AB-4720-82D3-1FBE4BAB1AF0}" type="pres">
      <dgm:prSet presAssocID="{8118891B-F224-468D-869C-150962289170}" presName="connectorText" presStyleLbl="sibTrans2D1" presStyleIdx="1" presStyleCnt="4"/>
      <dgm:spPr/>
      <dgm:t>
        <a:bodyPr/>
        <a:lstStyle/>
        <a:p>
          <a:endParaRPr lang="en-US"/>
        </a:p>
      </dgm:t>
    </dgm:pt>
    <dgm:pt modelId="{271FEECC-C057-4F58-B94B-4C31FAFC4F51}" type="pres">
      <dgm:prSet presAssocID="{ACBE8563-D1D4-4311-B3E1-372C6646FE3B}" presName="node" presStyleLbl="node1" presStyleIdx="2" presStyleCnt="4">
        <dgm:presLayoutVars>
          <dgm:bulletEnabled val="1"/>
        </dgm:presLayoutVars>
      </dgm:prSet>
      <dgm:spPr/>
      <dgm:t>
        <a:bodyPr/>
        <a:lstStyle/>
        <a:p>
          <a:endParaRPr lang="en-US"/>
        </a:p>
      </dgm:t>
    </dgm:pt>
    <dgm:pt modelId="{3E677BE7-7E5C-4B45-B95D-96001C8BC6BB}" type="pres">
      <dgm:prSet presAssocID="{29BA9F40-7DBA-4300-8D49-934DA7E3B6B1}" presName="sibTrans" presStyleLbl="sibTrans2D1" presStyleIdx="2" presStyleCnt="4"/>
      <dgm:spPr/>
      <dgm:t>
        <a:bodyPr/>
        <a:lstStyle/>
        <a:p>
          <a:endParaRPr lang="en-US"/>
        </a:p>
      </dgm:t>
    </dgm:pt>
    <dgm:pt modelId="{ECCD9859-F371-4B2D-A9B9-C3CC0516FB2C}" type="pres">
      <dgm:prSet presAssocID="{29BA9F40-7DBA-4300-8D49-934DA7E3B6B1}" presName="connectorText" presStyleLbl="sibTrans2D1" presStyleIdx="2" presStyleCnt="4"/>
      <dgm:spPr/>
      <dgm:t>
        <a:bodyPr/>
        <a:lstStyle/>
        <a:p>
          <a:endParaRPr lang="en-US"/>
        </a:p>
      </dgm:t>
    </dgm:pt>
    <dgm:pt modelId="{9A0994CC-EFB5-4BD5-9071-A18A9F5D40AF}" type="pres">
      <dgm:prSet presAssocID="{7CED509B-2237-47B7-B5D2-A7E6CF9D2C7B}" presName="node" presStyleLbl="node1" presStyleIdx="3" presStyleCnt="4">
        <dgm:presLayoutVars>
          <dgm:bulletEnabled val="1"/>
        </dgm:presLayoutVars>
      </dgm:prSet>
      <dgm:spPr/>
      <dgm:t>
        <a:bodyPr/>
        <a:lstStyle/>
        <a:p>
          <a:endParaRPr lang="en-US"/>
        </a:p>
      </dgm:t>
    </dgm:pt>
    <dgm:pt modelId="{5698F82C-72B1-4164-B911-7E6A1DC83DDB}" type="pres">
      <dgm:prSet presAssocID="{4D6575A7-45D3-42B8-83E1-09542A69AE2B}" presName="sibTrans" presStyleLbl="sibTrans2D1" presStyleIdx="3" presStyleCnt="4"/>
      <dgm:spPr/>
      <dgm:t>
        <a:bodyPr/>
        <a:lstStyle/>
        <a:p>
          <a:endParaRPr lang="en-US"/>
        </a:p>
      </dgm:t>
    </dgm:pt>
    <dgm:pt modelId="{78CA9F32-8D63-44BA-8075-E2D729B08A88}" type="pres">
      <dgm:prSet presAssocID="{4D6575A7-45D3-42B8-83E1-09542A69AE2B}" presName="connectorText" presStyleLbl="sibTrans2D1" presStyleIdx="3" presStyleCnt="4"/>
      <dgm:spPr/>
      <dgm:t>
        <a:bodyPr/>
        <a:lstStyle/>
        <a:p>
          <a:endParaRPr lang="en-US"/>
        </a:p>
      </dgm:t>
    </dgm:pt>
  </dgm:ptLst>
  <dgm:cxnLst>
    <dgm:cxn modelId="{96C52B45-8F06-4D53-A794-E3D66E5A5B94}" type="presOf" srcId="{A95EDB34-B57A-4EE0-BBEA-C6342EB599A1}" destId="{577A3DE6-15D5-4F9F-B3CB-27B7D6AFE5FF}" srcOrd="1" destOrd="0" presId="urn:microsoft.com/office/officeart/2005/8/layout/cycle2"/>
    <dgm:cxn modelId="{EDF878CD-8FE5-42E2-B67F-1244FE21D2B6}" type="presOf" srcId="{A95EDB34-B57A-4EE0-BBEA-C6342EB599A1}" destId="{3B6977E9-A8AF-4A68-9F19-400D292C5B4E}" srcOrd="0" destOrd="0" presId="urn:microsoft.com/office/officeart/2005/8/layout/cycle2"/>
    <dgm:cxn modelId="{EC4A0390-262F-45CF-9077-6E297A06E090}" srcId="{54109303-4F7C-4B40-AA99-77BC98588737}" destId="{9F40EE67-59AF-4C06-8E98-C3A122829BC2}" srcOrd="1" destOrd="0" parTransId="{E98A055C-7A3A-4FD4-93FE-8FE1818DB781}" sibTransId="{8118891B-F224-468D-869C-150962289170}"/>
    <dgm:cxn modelId="{A5C18E17-95EC-478F-888C-579E35E3FB60}" type="presOf" srcId="{4D6575A7-45D3-42B8-83E1-09542A69AE2B}" destId="{78CA9F32-8D63-44BA-8075-E2D729B08A88}" srcOrd="1" destOrd="0" presId="urn:microsoft.com/office/officeart/2005/8/layout/cycle2"/>
    <dgm:cxn modelId="{FD52F7B9-69E4-4698-B55E-0850A51AF144}" type="presOf" srcId="{54109303-4F7C-4B40-AA99-77BC98588737}" destId="{8CDE4521-C0EB-4F9D-9E5C-ACD270C18CEE}" srcOrd="0" destOrd="0" presId="urn:microsoft.com/office/officeart/2005/8/layout/cycle2"/>
    <dgm:cxn modelId="{E0BFC0E1-9C5F-48E3-BAD2-8986EFA555FF}" srcId="{54109303-4F7C-4B40-AA99-77BC98588737}" destId="{E09C2856-D8FE-4CF7-9814-AA25F284877E}" srcOrd="0" destOrd="0" parTransId="{E6735102-D5DA-41F1-A17A-9154A1FD8C11}" sibTransId="{A95EDB34-B57A-4EE0-BBEA-C6342EB599A1}"/>
    <dgm:cxn modelId="{9BCFB5E9-4B86-4DA7-8E93-2E650453AE9B}" type="presOf" srcId="{ACBE8563-D1D4-4311-B3E1-372C6646FE3B}" destId="{271FEECC-C057-4F58-B94B-4C31FAFC4F51}" srcOrd="0" destOrd="0" presId="urn:microsoft.com/office/officeart/2005/8/layout/cycle2"/>
    <dgm:cxn modelId="{875C5930-5DF9-475A-8C71-8ED5B9ECD7EF}" type="presOf" srcId="{8118891B-F224-468D-869C-150962289170}" destId="{7FE85F25-C80D-4DFE-9C65-C1464C67EDE7}" srcOrd="0" destOrd="0" presId="urn:microsoft.com/office/officeart/2005/8/layout/cycle2"/>
    <dgm:cxn modelId="{B31356AB-D908-4F42-A3EE-AFEAD71C81B1}" srcId="{54109303-4F7C-4B40-AA99-77BC98588737}" destId="{7CED509B-2237-47B7-B5D2-A7E6CF9D2C7B}" srcOrd="3" destOrd="0" parTransId="{4E4C0BFD-4228-43EA-BC55-27B877D11547}" sibTransId="{4D6575A7-45D3-42B8-83E1-09542A69AE2B}"/>
    <dgm:cxn modelId="{9BB16419-3C87-4FE7-91AF-8B7B55F1553E}" type="presOf" srcId="{E09C2856-D8FE-4CF7-9814-AA25F284877E}" destId="{5CFD780A-A41F-4316-B37D-45B1FFF23D0A}" srcOrd="0" destOrd="0" presId="urn:microsoft.com/office/officeart/2005/8/layout/cycle2"/>
    <dgm:cxn modelId="{9AFC52C9-BB37-406D-B919-4640532F8DC3}" type="presOf" srcId="{29BA9F40-7DBA-4300-8D49-934DA7E3B6B1}" destId="{3E677BE7-7E5C-4B45-B95D-96001C8BC6BB}" srcOrd="0" destOrd="0" presId="urn:microsoft.com/office/officeart/2005/8/layout/cycle2"/>
    <dgm:cxn modelId="{54DA26CD-D6DB-417B-B5C8-0C208C3CB3A8}" srcId="{54109303-4F7C-4B40-AA99-77BC98588737}" destId="{ACBE8563-D1D4-4311-B3E1-372C6646FE3B}" srcOrd="2" destOrd="0" parTransId="{2E965501-D0FE-4F54-8AF0-5A81D9E54634}" sibTransId="{29BA9F40-7DBA-4300-8D49-934DA7E3B6B1}"/>
    <dgm:cxn modelId="{2E1B80F4-256F-44FA-B4D1-DBF73F1C8EE2}" type="presOf" srcId="{29BA9F40-7DBA-4300-8D49-934DA7E3B6B1}" destId="{ECCD9859-F371-4B2D-A9B9-C3CC0516FB2C}" srcOrd="1" destOrd="0" presId="urn:microsoft.com/office/officeart/2005/8/layout/cycle2"/>
    <dgm:cxn modelId="{60674309-FD4B-4EF5-B427-38F64087CDF6}" type="presOf" srcId="{4D6575A7-45D3-42B8-83E1-09542A69AE2B}" destId="{5698F82C-72B1-4164-B911-7E6A1DC83DDB}" srcOrd="0" destOrd="0" presId="urn:microsoft.com/office/officeart/2005/8/layout/cycle2"/>
    <dgm:cxn modelId="{D868FB57-6D32-4C85-87E5-74A4C5DFC75B}" type="presOf" srcId="{8118891B-F224-468D-869C-150962289170}" destId="{8DE94AEE-93AB-4720-82D3-1FBE4BAB1AF0}" srcOrd="1" destOrd="0" presId="urn:microsoft.com/office/officeart/2005/8/layout/cycle2"/>
    <dgm:cxn modelId="{306794B0-6E5F-4220-A530-D933A756E0BC}" type="presOf" srcId="{9F40EE67-59AF-4C06-8E98-C3A122829BC2}" destId="{98E4ECD2-C1EE-4F46-92BE-FAC2D4C3E010}" srcOrd="0" destOrd="0" presId="urn:microsoft.com/office/officeart/2005/8/layout/cycle2"/>
    <dgm:cxn modelId="{29BB9D3C-CFB5-4855-85E6-0CE22F9FE2B4}" type="presOf" srcId="{7CED509B-2237-47B7-B5D2-A7E6CF9D2C7B}" destId="{9A0994CC-EFB5-4BD5-9071-A18A9F5D40AF}" srcOrd="0" destOrd="0" presId="urn:microsoft.com/office/officeart/2005/8/layout/cycle2"/>
    <dgm:cxn modelId="{10A82DDA-C4F1-422F-A339-64241716E228}" type="presParOf" srcId="{8CDE4521-C0EB-4F9D-9E5C-ACD270C18CEE}" destId="{5CFD780A-A41F-4316-B37D-45B1FFF23D0A}" srcOrd="0" destOrd="0" presId="urn:microsoft.com/office/officeart/2005/8/layout/cycle2"/>
    <dgm:cxn modelId="{045359CA-B07A-4D49-9316-4982EE4FEBDE}" type="presParOf" srcId="{8CDE4521-C0EB-4F9D-9E5C-ACD270C18CEE}" destId="{3B6977E9-A8AF-4A68-9F19-400D292C5B4E}" srcOrd="1" destOrd="0" presId="urn:microsoft.com/office/officeart/2005/8/layout/cycle2"/>
    <dgm:cxn modelId="{443A2297-C2D5-47DE-9DFE-CD30B98AD8AC}" type="presParOf" srcId="{3B6977E9-A8AF-4A68-9F19-400D292C5B4E}" destId="{577A3DE6-15D5-4F9F-B3CB-27B7D6AFE5FF}" srcOrd="0" destOrd="0" presId="urn:microsoft.com/office/officeart/2005/8/layout/cycle2"/>
    <dgm:cxn modelId="{5C5C0661-05A3-4ACF-9568-11313DC2F5DD}" type="presParOf" srcId="{8CDE4521-C0EB-4F9D-9E5C-ACD270C18CEE}" destId="{98E4ECD2-C1EE-4F46-92BE-FAC2D4C3E010}" srcOrd="2" destOrd="0" presId="urn:microsoft.com/office/officeart/2005/8/layout/cycle2"/>
    <dgm:cxn modelId="{90BC9BDF-EAF3-4CEE-AB56-443E55E61D9E}" type="presParOf" srcId="{8CDE4521-C0EB-4F9D-9E5C-ACD270C18CEE}" destId="{7FE85F25-C80D-4DFE-9C65-C1464C67EDE7}" srcOrd="3" destOrd="0" presId="urn:microsoft.com/office/officeart/2005/8/layout/cycle2"/>
    <dgm:cxn modelId="{80C534E3-BA2A-4D98-8B4F-6A8CAEB9052A}" type="presParOf" srcId="{7FE85F25-C80D-4DFE-9C65-C1464C67EDE7}" destId="{8DE94AEE-93AB-4720-82D3-1FBE4BAB1AF0}" srcOrd="0" destOrd="0" presId="urn:microsoft.com/office/officeart/2005/8/layout/cycle2"/>
    <dgm:cxn modelId="{44C926F7-56F4-49E3-AFD6-D42BD8E11DC0}" type="presParOf" srcId="{8CDE4521-C0EB-4F9D-9E5C-ACD270C18CEE}" destId="{271FEECC-C057-4F58-B94B-4C31FAFC4F51}" srcOrd="4" destOrd="0" presId="urn:microsoft.com/office/officeart/2005/8/layout/cycle2"/>
    <dgm:cxn modelId="{88499A44-ED73-47C1-9DF4-E0AE34C7C2FD}" type="presParOf" srcId="{8CDE4521-C0EB-4F9D-9E5C-ACD270C18CEE}" destId="{3E677BE7-7E5C-4B45-B95D-96001C8BC6BB}" srcOrd="5" destOrd="0" presId="urn:microsoft.com/office/officeart/2005/8/layout/cycle2"/>
    <dgm:cxn modelId="{6DA25755-1887-427A-9B2E-AEFE6748F36F}" type="presParOf" srcId="{3E677BE7-7E5C-4B45-B95D-96001C8BC6BB}" destId="{ECCD9859-F371-4B2D-A9B9-C3CC0516FB2C}" srcOrd="0" destOrd="0" presId="urn:microsoft.com/office/officeart/2005/8/layout/cycle2"/>
    <dgm:cxn modelId="{410ACF00-50CA-438A-B933-D317897B6BF0}" type="presParOf" srcId="{8CDE4521-C0EB-4F9D-9E5C-ACD270C18CEE}" destId="{9A0994CC-EFB5-4BD5-9071-A18A9F5D40AF}" srcOrd="6" destOrd="0" presId="urn:microsoft.com/office/officeart/2005/8/layout/cycle2"/>
    <dgm:cxn modelId="{F1B382C4-0DDF-4EFC-8C96-B9974804510A}" type="presParOf" srcId="{8CDE4521-C0EB-4F9D-9E5C-ACD270C18CEE}" destId="{5698F82C-72B1-4164-B911-7E6A1DC83DDB}" srcOrd="7" destOrd="0" presId="urn:microsoft.com/office/officeart/2005/8/layout/cycle2"/>
    <dgm:cxn modelId="{2DED49C2-3ED0-4A1D-A0FA-A6A887E974A6}" type="presParOf" srcId="{5698F82C-72B1-4164-B911-7E6A1DC83DDB}" destId="{78CA9F32-8D63-44BA-8075-E2D729B08A8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4109303-4F7C-4B40-AA99-77BC98588737}"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E09C2856-D8FE-4CF7-9814-AA25F284877E}">
      <dgm:prSet phldrT="[Text]" custT="1"/>
      <dgm:spPr/>
      <dgm:t>
        <a:bodyPr/>
        <a:lstStyle/>
        <a:p>
          <a:r>
            <a:rPr lang="en-US" sz="2400" smtClean="0">
              <a:solidFill>
                <a:schemeClr val="tx1"/>
              </a:solidFill>
              <a:latin typeface="Times New Roman" panose="02020603050405020304" pitchFamily="18" charset="0"/>
              <a:cs typeface="Times New Roman" panose="02020603050405020304" pitchFamily="18" charset="0"/>
            </a:rPr>
            <a:t>Khám phá</a:t>
          </a:r>
          <a:r>
            <a:rPr lang="en-US" sz="2400" smtClean="0">
              <a:latin typeface="Times New Roman" panose="02020603050405020304" pitchFamily="18" charset="0"/>
              <a:cs typeface="Times New Roman" panose="02020603050405020304" pitchFamily="18" charset="0"/>
            </a:rPr>
            <a:t>: Gồm những HĐ giúp HS quan sát,nhìn lại các vấn đề cần làm và cần thực hiện…</a:t>
          </a:r>
          <a:endParaRPr lang="en-US" sz="2400">
            <a:latin typeface="Times New Roman" panose="02020603050405020304" pitchFamily="18" charset="0"/>
            <a:cs typeface="Times New Roman" panose="02020603050405020304" pitchFamily="18" charset="0"/>
          </a:endParaRPr>
        </a:p>
      </dgm:t>
    </dgm:pt>
    <dgm:pt modelId="{E6735102-D5DA-41F1-A17A-9154A1FD8C11}" type="parTrans" cxnId="{E0BFC0E1-9C5F-48E3-BAD2-8986EFA555FF}">
      <dgm:prSet/>
      <dgm:spPr/>
      <dgm:t>
        <a:bodyPr/>
        <a:lstStyle/>
        <a:p>
          <a:endParaRPr lang="en-US"/>
        </a:p>
      </dgm:t>
    </dgm:pt>
    <dgm:pt modelId="{A95EDB34-B57A-4EE0-BBEA-C6342EB599A1}" type="sibTrans" cxnId="{E0BFC0E1-9C5F-48E3-BAD2-8986EFA555FF}">
      <dgm:prSet/>
      <dgm:spPr/>
      <dgm:t>
        <a:bodyPr/>
        <a:lstStyle/>
        <a:p>
          <a:endParaRPr lang="en-US"/>
        </a:p>
      </dgm:t>
    </dgm:pt>
    <dgm:pt modelId="{9F40EE67-59AF-4C06-8E98-C3A122829BC2}">
      <dgm:prSet phldrT="[Text]" custT="1"/>
      <dgm:spPr/>
      <dgm:t>
        <a:bodyPr/>
        <a:lstStyle/>
        <a:p>
          <a:r>
            <a:rPr lang="en-US" sz="2400" smtClean="0">
              <a:solidFill>
                <a:schemeClr val="tx1"/>
              </a:solidFill>
              <a:latin typeface="Times New Roman" panose="02020603050405020304" pitchFamily="18" charset="0"/>
              <a:cs typeface="Times New Roman" panose="02020603050405020304" pitchFamily="18" charset="0"/>
            </a:rPr>
            <a:t>Thực hành</a:t>
          </a:r>
          <a:r>
            <a:rPr lang="en-US" sz="2400" smtClean="0">
              <a:latin typeface="Times New Roman" panose="02020603050405020304" pitchFamily="18" charset="0"/>
              <a:cs typeface="Times New Roman" panose="02020603050405020304" pitchFamily="18" charset="0"/>
            </a:rPr>
            <a:t>: HS làm điều gì đó để thể hiện hành động thật sự, để sống theomình đã làm.</a:t>
          </a:r>
          <a:endParaRPr lang="en-US" sz="2400">
            <a:latin typeface="Times New Roman" panose="02020603050405020304" pitchFamily="18" charset="0"/>
            <a:cs typeface="Times New Roman" panose="02020603050405020304" pitchFamily="18" charset="0"/>
          </a:endParaRPr>
        </a:p>
      </dgm:t>
    </dgm:pt>
    <dgm:pt modelId="{E98A055C-7A3A-4FD4-93FE-8FE1818DB781}" type="parTrans" cxnId="{EC4A0390-262F-45CF-9077-6E297A06E090}">
      <dgm:prSet/>
      <dgm:spPr/>
      <dgm:t>
        <a:bodyPr/>
        <a:lstStyle/>
        <a:p>
          <a:endParaRPr lang="en-US"/>
        </a:p>
      </dgm:t>
    </dgm:pt>
    <dgm:pt modelId="{8118891B-F224-468D-869C-150962289170}" type="sibTrans" cxnId="{EC4A0390-262F-45CF-9077-6E297A06E090}">
      <dgm:prSet/>
      <dgm:spPr/>
      <dgm:t>
        <a:bodyPr/>
        <a:lstStyle/>
        <a:p>
          <a:endParaRPr lang="en-US"/>
        </a:p>
      </dgm:t>
    </dgm:pt>
    <dgm:pt modelId="{ACBE8563-D1D4-4311-B3E1-372C6646FE3B}">
      <dgm:prSet phldrT="[Text]" custT="1"/>
      <dgm:spPr/>
      <dgm:t>
        <a:bodyPr/>
        <a:lstStyle/>
        <a:p>
          <a:r>
            <a:rPr lang="en-US" sz="2400" smtClean="0">
              <a:solidFill>
                <a:schemeClr val="tx1"/>
              </a:solidFill>
              <a:latin typeface="Times New Roman" panose="02020603050405020304" pitchFamily="18" charset="0"/>
              <a:cs typeface="Times New Roman" panose="02020603050405020304" pitchFamily="18" charset="0"/>
            </a:rPr>
            <a:t>Mở rộng</a:t>
          </a:r>
          <a:r>
            <a:rPr lang="en-US" sz="2400" smtClean="0">
              <a:latin typeface="Times New Roman" panose="02020603050405020304" pitchFamily="18" charset="0"/>
              <a:cs typeface="Times New Roman" panose="02020603050405020304" pitchFamily="18" charset="0"/>
            </a:rPr>
            <a:t>: giúp HS đẩy những điều cần thực hiện đi xa hơn.</a:t>
          </a:r>
          <a:endParaRPr lang="en-US" sz="2400">
            <a:latin typeface="Times New Roman" panose="02020603050405020304" pitchFamily="18" charset="0"/>
            <a:cs typeface="Times New Roman" panose="02020603050405020304" pitchFamily="18" charset="0"/>
          </a:endParaRPr>
        </a:p>
      </dgm:t>
    </dgm:pt>
    <dgm:pt modelId="{2E965501-D0FE-4F54-8AF0-5A81D9E54634}" type="parTrans" cxnId="{54DA26CD-D6DB-417B-B5C8-0C208C3CB3A8}">
      <dgm:prSet/>
      <dgm:spPr/>
      <dgm:t>
        <a:bodyPr/>
        <a:lstStyle/>
        <a:p>
          <a:endParaRPr lang="en-US"/>
        </a:p>
      </dgm:t>
    </dgm:pt>
    <dgm:pt modelId="{29BA9F40-7DBA-4300-8D49-934DA7E3B6B1}" type="sibTrans" cxnId="{54DA26CD-D6DB-417B-B5C8-0C208C3CB3A8}">
      <dgm:prSet/>
      <dgm:spPr/>
      <dgm:t>
        <a:bodyPr/>
        <a:lstStyle/>
        <a:p>
          <a:endParaRPr lang="en-US"/>
        </a:p>
      </dgm:t>
    </dgm:pt>
    <dgm:pt modelId="{7CED509B-2237-47B7-B5D2-A7E6CF9D2C7B}">
      <dgm:prSet phldrT="[Text]" custT="1"/>
      <dgm:spPr/>
      <dgm:t>
        <a:bodyPr/>
        <a:lstStyle/>
        <a:p>
          <a:r>
            <a:rPr lang="en-US" sz="2400" smtClean="0">
              <a:solidFill>
                <a:schemeClr val="tx1"/>
              </a:solidFill>
              <a:latin typeface="Times New Roman" panose="02020603050405020304" pitchFamily="18" charset="0"/>
              <a:cs typeface="Times New Roman" panose="02020603050405020304" pitchFamily="18" charset="0"/>
            </a:rPr>
            <a:t>Đánh giá</a:t>
          </a:r>
          <a:r>
            <a:rPr lang="en-US" sz="2400" smtClean="0">
              <a:latin typeface="Times New Roman" panose="02020603050405020304" pitchFamily="18" charset="0"/>
              <a:cs typeface="Times New Roman" panose="02020603050405020304" pitchFamily="18" charset="0"/>
            </a:rPr>
            <a:t>: Kết thúc và quá trình. Giúp HS phát huy phẩm chất chăm chỉ, vượt khó, có kĩ năng chiêm nghiệm và nhìn lại từng hoạt động của mình.</a:t>
          </a:r>
          <a:endParaRPr lang="en-US" sz="2400">
            <a:latin typeface="Times New Roman" panose="02020603050405020304" pitchFamily="18" charset="0"/>
            <a:cs typeface="Times New Roman" panose="02020603050405020304" pitchFamily="18" charset="0"/>
          </a:endParaRPr>
        </a:p>
      </dgm:t>
    </dgm:pt>
    <dgm:pt modelId="{4E4C0BFD-4228-43EA-BC55-27B877D11547}" type="parTrans" cxnId="{B31356AB-D908-4F42-A3EE-AFEAD71C81B1}">
      <dgm:prSet/>
      <dgm:spPr/>
      <dgm:t>
        <a:bodyPr/>
        <a:lstStyle/>
        <a:p>
          <a:endParaRPr lang="en-US"/>
        </a:p>
      </dgm:t>
    </dgm:pt>
    <dgm:pt modelId="{4D6575A7-45D3-42B8-83E1-09542A69AE2B}" type="sibTrans" cxnId="{B31356AB-D908-4F42-A3EE-AFEAD71C81B1}">
      <dgm:prSet/>
      <dgm:spPr/>
      <dgm:t>
        <a:bodyPr/>
        <a:lstStyle/>
        <a:p>
          <a:endParaRPr lang="en-US"/>
        </a:p>
      </dgm:t>
    </dgm:pt>
    <dgm:pt modelId="{8CDE4521-C0EB-4F9D-9E5C-ACD270C18CEE}" type="pres">
      <dgm:prSet presAssocID="{54109303-4F7C-4B40-AA99-77BC98588737}" presName="cycle" presStyleCnt="0">
        <dgm:presLayoutVars>
          <dgm:dir/>
          <dgm:resizeHandles val="exact"/>
        </dgm:presLayoutVars>
      </dgm:prSet>
      <dgm:spPr/>
      <dgm:t>
        <a:bodyPr/>
        <a:lstStyle/>
        <a:p>
          <a:endParaRPr lang="en-US"/>
        </a:p>
      </dgm:t>
    </dgm:pt>
    <dgm:pt modelId="{5CFD780A-A41F-4316-B37D-45B1FFF23D0A}" type="pres">
      <dgm:prSet presAssocID="{E09C2856-D8FE-4CF7-9814-AA25F284877E}" presName="node" presStyleLbl="node1" presStyleIdx="0" presStyleCnt="4" custScaleX="262507" custRadScaleRad="107312" custRadScaleInc="7439">
        <dgm:presLayoutVars>
          <dgm:bulletEnabled val="1"/>
        </dgm:presLayoutVars>
      </dgm:prSet>
      <dgm:spPr/>
      <dgm:t>
        <a:bodyPr/>
        <a:lstStyle/>
        <a:p>
          <a:endParaRPr lang="en-US"/>
        </a:p>
      </dgm:t>
    </dgm:pt>
    <dgm:pt modelId="{3B6977E9-A8AF-4A68-9F19-400D292C5B4E}" type="pres">
      <dgm:prSet presAssocID="{A95EDB34-B57A-4EE0-BBEA-C6342EB599A1}" presName="sibTrans" presStyleLbl="sibTrans2D1" presStyleIdx="0" presStyleCnt="4"/>
      <dgm:spPr/>
      <dgm:t>
        <a:bodyPr/>
        <a:lstStyle/>
        <a:p>
          <a:endParaRPr lang="en-US"/>
        </a:p>
      </dgm:t>
    </dgm:pt>
    <dgm:pt modelId="{577A3DE6-15D5-4F9F-B3CB-27B7D6AFE5FF}" type="pres">
      <dgm:prSet presAssocID="{A95EDB34-B57A-4EE0-BBEA-C6342EB599A1}" presName="connectorText" presStyleLbl="sibTrans2D1" presStyleIdx="0" presStyleCnt="4"/>
      <dgm:spPr/>
      <dgm:t>
        <a:bodyPr/>
        <a:lstStyle/>
        <a:p>
          <a:endParaRPr lang="en-US"/>
        </a:p>
      </dgm:t>
    </dgm:pt>
    <dgm:pt modelId="{98E4ECD2-C1EE-4F46-92BE-FAC2D4C3E010}" type="pres">
      <dgm:prSet presAssocID="{9F40EE67-59AF-4C06-8E98-C3A122829BC2}" presName="node" presStyleLbl="node1" presStyleIdx="1" presStyleCnt="4" custScaleX="194545" custScaleY="128360">
        <dgm:presLayoutVars>
          <dgm:bulletEnabled val="1"/>
        </dgm:presLayoutVars>
      </dgm:prSet>
      <dgm:spPr/>
      <dgm:t>
        <a:bodyPr/>
        <a:lstStyle/>
        <a:p>
          <a:endParaRPr lang="en-US"/>
        </a:p>
      </dgm:t>
    </dgm:pt>
    <dgm:pt modelId="{7FE85F25-C80D-4DFE-9C65-C1464C67EDE7}" type="pres">
      <dgm:prSet presAssocID="{8118891B-F224-468D-869C-150962289170}" presName="sibTrans" presStyleLbl="sibTrans2D1" presStyleIdx="1" presStyleCnt="4"/>
      <dgm:spPr/>
      <dgm:t>
        <a:bodyPr/>
        <a:lstStyle/>
        <a:p>
          <a:endParaRPr lang="en-US"/>
        </a:p>
      </dgm:t>
    </dgm:pt>
    <dgm:pt modelId="{8DE94AEE-93AB-4720-82D3-1FBE4BAB1AF0}" type="pres">
      <dgm:prSet presAssocID="{8118891B-F224-468D-869C-150962289170}" presName="connectorText" presStyleLbl="sibTrans2D1" presStyleIdx="1" presStyleCnt="4"/>
      <dgm:spPr/>
      <dgm:t>
        <a:bodyPr/>
        <a:lstStyle/>
        <a:p>
          <a:endParaRPr lang="en-US"/>
        </a:p>
      </dgm:t>
    </dgm:pt>
    <dgm:pt modelId="{271FEECC-C057-4F58-B94B-4C31FAFC4F51}" type="pres">
      <dgm:prSet presAssocID="{ACBE8563-D1D4-4311-B3E1-372C6646FE3B}" presName="node" presStyleLbl="node1" presStyleIdx="2" presStyleCnt="4" custScaleX="262507" custScaleY="67962">
        <dgm:presLayoutVars>
          <dgm:bulletEnabled val="1"/>
        </dgm:presLayoutVars>
      </dgm:prSet>
      <dgm:spPr/>
      <dgm:t>
        <a:bodyPr/>
        <a:lstStyle/>
        <a:p>
          <a:endParaRPr lang="en-US"/>
        </a:p>
      </dgm:t>
    </dgm:pt>
    <dgm:pt modelId="{3E677BE7-7E5C-4B45-B95D-96001C8BC6BB}" type="pres">
      <dgm:prSet presAssocID="{29BA9F40-7DBA-4300-8D49-934DA7E3B6B1}" presName="sibTrans" presStyleLbl="sibTrans2D1" presStyleIdx="2" presStyleCnt="4"/>
      <dgm:spPr/>
      <dgm:t>
        <a:bodyPr/>
        <a:lstStyle/>
        <a:p>
          <a:endParaRPr lang="en-US"/>
        </a:p>
      </dgm:t>
    </dgm:pt>
    <dgm:pt modelId="{ECCD9859-F371-4B2D-A9B9-C3CC0516FB2C}" type="pres">
      <dgm:prSet presAssocID="{29BA9F40-7DBA-4300-8D49-934DA7E3B6B1}" presName="connectorText" presStyleLbl="sibTrans2D1" presStyleIdx="2" presStyleCnt="4"/>
      <dgm:spPr/>
      <dgm:t>
        <a:bodyPr/>
        <a:lstStyle/>
        <a:p>
          <a:endParaRPr lang="en-US"/>
        </a:p>
      </dgm:t>
    </dgm:pt>
    <dgm:pt modelId="{9A0994CC-EFB5-4BD5-9071-A18A9F5D40AF}" type="pres">
      <dgm:prSet presAssocID="{7CED509B-2237-47B7-B5D2-A7E6CF9D2C7B}" presName="node" presStyleLbl="node1" presStyleIdx="3" presStyleCnt="4" custScaleX="194183" custScaleY="134923">
        <dgm:presLayoutVars>
          <dgm:bulletEnabled val="1"/>
        </dgm:presLayoutVars>
      </dgm:prSet>
      <dgm:spPr/>
      <dgm:t>
        <a:bodyPr/>
        <a:lstStyle/>
        <a:p>
          <a:endParaRPr lang="en-US"/>
        </a:p>
      </dgm:t>
    </dgm:pt>
    <dgm:pt modelId="{5698F82C-72B1-4164-B911-7E6A1DC83DDB}" type="pres">
      <dgm:prSet presAssocID="{4D6575A7-45D3-42B8-83E1-09542A69AE2B}" presName="sibTrans" presStyleLbl="sibTrans2D1" presStyleIdx="3" presStyleCnt="4"/>
      <dgm:spPr/>
      <dgm:t>
        <a:bodyPr/>
        <a:lstStyle/>
        <a:p>
          <a:endParaRPr lang="en-US"/>
        </a:p>
      </dgm:t>
    </dgm:pt>
    <dgm:pt modelId="{78CA9F32-8D63-44BA-8075-E2D729B08A88}" type="pres">
      <dgm:prSet presAssocID="{4D6575A7-45D3-42B8-83E1-09542A69AE2B}" presName="connectorText" presStyleLbl="sibTrans2D1" presStyleIdx="3" presStyleCnt="4"/>
      <dgm:spPr/>
      <dgm:t>
        <a:bodyPr/>
        <a:lstStyle/>
        <a:p>
          <a:endParaRPr lang="en-US"/>
        </a:p>
      </dgm:t>
    </dgm:pt>
  </dgm:ptLst>
  <dgm:cxnLst>
    <dgm:cxn modelId="{945B4474-4516-46CE-A372-1D90792AA570}" type="presOf" srcId="{8118891B-F224-468D-869C-150962289170}" destId="{7FE85F25-C80D-4DFE-9C65-C1464C67EDE7}" srcOrd="0" destOrd="0" presId="urn:microsoft.com/office/officeart/2005/8/layout/cycle2"/>
    <dgm:cxn modelId="{EFA7FC38-99DF-4AAE-B9F4-4D0B38AA139D}" type="presOf" srcId="{9F40EE67-59AF-4C06-8E98-C3A122829BC2}" destId="{98E4ECD2-C1EE-4F46-92BE-FAC2D4C3E010}" srcOrd="0" destOrd="0" presId="urn:microsoft.com/office/officeart/2005/8/layout/cycle2"/>
    <dgm:cxn modelId="{EC4A0390-262F-45CF-9077-6E297A06E090}" srcId="{54109303-4F7C-4B40-AA99-77BC98588737}" destId="{9F40EE67-59AF-4C06-8E98-C3A122829BC2}" srcOrd="1" destOrd="0" parTransId="{E98A055C-7A3A-4FD4-93FE-8FE1818DB781}" sibTransId="{8118891B-F224-468D-869C-150962289170}"/>
    <dgm:cxn modelId="{54DA26CD-D6DB-417B-B5C8-0C208C3CB3A8}" srcId="{54109303-4F7C-4B40-AA99-77BC98588737}" destId="{ACBE8563-D1D4-4311-B3E1-372C6646FE3B}" srcOrd="2" destOrd="0" parTransId="{2E965501-D0FE-4F54-8AF0-5A81D9E54634}" sibTransId="{29BA9F40-7DBA-4300-8D49-934DA7E3B6B1}"/>
    <dgm:cxn modelId="{218AC6CF-99A5-4E78-B045-A0AC5DEB18DF}" type="presOf" srcId="{A95EDB34-B57A-4EE0-BBEA-C6342EB599A1}" destId="{577A3DE6-15D5-4F9F-B3CB-27B7D6AFE5FF}" srcOrd="1" destOrd="0" presId="urn:microsoft.com/office/officeart/2005/8/layout/cycle2"/>
    <dgm:cxn modelId="{58EFF77F-9F6A-4358-9744-936465AA1BF6}" type="presOf" srcId="{54109303-4F7C-4B40-AA99-77BC98588737}" destId="{8CDE4521-C0EB-4F9D-9E5C-ACD270C18CEE}" srcOrd="0" destOrd="0" presId="urn:microsoft.com/office/officeart/2005/8/layout/cycle2"/>
    <dgm:cxn modelId="{9F4898A7-EFD4-4501-8F9F-5398CCCCC94B}" type="presOf" srcId="{4D6575A7-45D3-42B8-83E1-09542A69AE2B}" destId="{78CA9F32-8D63-44BA-8075-E2D729B08A88}" srcOrd="1" destOrd="0" presId="urn:microsoft.com/office/officeart/2005/8/layout/cycle2"/>
    <dgm:cxn modelId="{75786021-934D-4336-8A50-5E18BD09BF40}" type="presOf" srcId="{A95EDB34-B57A-4EE0-BBEA-C6342EB599A1}" destId="{3B6977E9-A8AF-4A68-9F19-400D292C5B4E}" srcOrd="0" destOrd="0" presId="urn:microsoft.com/office/officeart/2005/8/layout/cycle2"/>
    <dgm:cxn modelId="{E0BFC0E1-9C5F-48E3-BAD2-8986EFA555FF}" srcId="{54109303-4F7C-4B40-AA99-77BC98588737}" destId="{E09C2856-D8FE-4CF7-9814-AA25F284877E}" srcOrd="0" destOrd="0" parTransId="{E6735102-D5DA-41F1-A17A-9154A1FD8C11}" sibTransId="{A95EDB34-B57A-4EE0-BBEA-C6342EB599A1}"/>
    <dgm:cxn modelId="{CBBE12B3-54F8-4951-A2EB-E01C32A14F4F}" type="presOf" srcId="{ACBE8563-D1D4-4311-B3E1-372C6646FE3B}" destId="{271FEECC-C057-4F58-B94B-4C31FAFC4F51}" srcOrd="0" destOrd="0" presId="urn:microsoft.com/office/officeart/2005/8/layout/cycle2"/>
    <dgm:cxn modelId="{B31356AB-D908-4F42-A3EE-AFEAD71C81B1}" srcId="{54109303-4F7C-4B40-AA99-77BC98588737}" destId="{7CED509B-2237-47B7-B5D2-A7E6CF9D2C7B}" srcOrd="3" destOrd="0" parTransId="{4E4C0BFD-4228-43EA-BC55-27B877D11547}" sibTransId="{4D6575A7-45D3-42B8-83E1-09542A69AE2B}"/>
    <dgm:cxn modelId="{8423BD2E-8656-43CC-B962-E1CD2A7AA824}" type="presOf" srcId="{8118891B-F224-468D-869C-150962289170}" destId="{8DE94AEE-93AB-4720-82D3-1FBE4BAB1AF0}" srcOrd="1" destOrd="0" presId="urn:microsoft.com/office/officeart/2005/8/layout/cycle2"/>
    <dgm:cxn modelId="{CBFE6FBA-0B28-4F3A-BC60-44BE3D0EB92A}" type="presOf" srcId="{E09C2856-D8FE-4CF7-9814-AA25F284877E}" destId="{5CFD780A-A41F-4316-B37D-45B1FFF23D0A}" srcOrd="0" destOrd="0" presId="urn:microsoft.com/office/officeart/2005/8/layout/cycle2"/>
    <dgm:cxn modelId="{2A590B42-DECD-451E-A45A-C1E399EC6BEE}" type="presOf" srcId="{7CED509B-2237-47B7-B5D2-A7E6CF9D2C7B}" destId="{9A0994CC-EFB5-4BD5-9071-A18A9F5D40AF}" srcOrd="0" destOrd="0" presId="urn:microsoft.com/office/officeart/2005/8/layout/cycle2"/>
    <dgm:cxn modelId="{63E7BC11-5C7D-4AF5-AB87-010CDBAD1DDC}" type="presOf" srcId="{29BA9F40-7DBA-4300-8D49-934DA7E3B6B1}" destId="{3E677BE7-7E5C-4B45-B95D-96001C8BC6BB}" srcOrd="0" destOrd="0" presId="urn:microsoft.com/office/officeart/2005/8/layout/cycle2"/>
    <dgm:cxn modelId="{D5FBBD6F-9A99-4301-8CAB-5424012614F8}" type="presOf" srcId="{29BA9F40-7DBA-4300-8D49-934DA7E3B6B1}" destId="{ECCD9859-F371-4B2D-A9B9-C3CC0516FB2C}" srcOrd="1" destOrd="0" presId="urn:microsoft.com/office/officeart/2005/8/layout/cycle2"/>
    <dgm:cxn modelId="{E4A72780-F5BD-4DF6-A215-02C9E8D90F27}" type="presOf" srcId="{4D6575A7-45D3-42B8-83E1-09542A69AE2B}" destId="{5698F82C-72B1-4164-B911-7E6A1DC83DDB}" srcOrd="0" destOrd="0" presId="urn:microsoft.com/office/officeart/2005/8/layout/cycle2"/>
    <dgm:cxn modelId="{B134C1E1-D990-4B3D-A760-63274E6B4B6E}" type="presParOf" srcId="{8CDE4521-C0EB-4F9D-9E5C-ACD270C18CEE}" destId="{5CFD780A-A41F-4316-B37D-45B1FFF23D0A}" srcOrd="0" destOrd="0" presId="urn:microsoft.com/office/officeart/2005/8/layout/cycle2"/>
    <dgm:cxn modelId="{4870A3C1-A66A-42F6-9258-C2EC4BBE785D}" type="presParOf" srcId="{8CDE4521-C0EB-4F9D-9E5C-ACD270C18CEE}" destId="{3B6977E9-A8AF-4A68-9F19-400D292C5B4E}" srcOrd="1" destOrd="0" presId="urn:microsoft.com/office/officeart/2005/8/layout/cycle2"/>
    <dgm:cxn modelId="{532577FA-0804-45ED-AFA8-E3202DA9557A}" type="presParOf" srcId="{3B6977E9-A8AF-4A68-9F19-400D292C5B4E}" destId="{577A3DE6-15D5-4F9F-B3CB-27B7D6AFE5FF}" srcOrd="0" destOrd="0" presId="urn:microsoft.com/office/officeart/2005/8/layout/cycle2"/>
    <dgm:cxn modelId="{A80C1FFF-C720-41B9-80E6-C9FA5FF4D16B}" type="presParOf" srcId="{8CDE4521-C0EB-4F9D-9E5C-ACD270C18CEE}" destId="{98E4ECD2-C1EE-4F46-92BE-FAC2D4C3E010}" srcOrd="2" destOrd="0" presId="urn:microsoft.com/office/officeart/2005/8/layout/cycle2"/>
    <dgm:cxn modelId="{A141D7F7-8809-4251-84F1-D9103A012B55}" type="presParOf" srcId="{8CDE4521-C0EB-4F9D-9E5C-ACD270C18CEE}" destId="{7FE85F25-C80D-4DFE-9C65-C1464C67EDE7}" srcOrd="3" destOrd="0" presId="urn:microsoft.com/office/officeart/2005/8/layout/cycle2"/>
    <dgm:cxn modelId="{FEB6CE1E-95FF-43B7-A951-1EE2FC0AD807}" type="presParOf" srcId="{7FE85F25-C80D-4DFE-9C65-C1464C67EDE7}" destId="{8DE94AEE-93AB-4720-82D3-1FBE4BAB1AF0}" srcOrd="0" destOrd="0" presId="urn:microsoft.com/office/officeart/2005/8/layout/cycle2"/>
    <dgm:cxn modelId="{D306F38A-958B-497E-8955-8F0C779A2814}" type="presParOf" srcId="{8CDE4521-C0EB-4F9D-9E5C-ACD270C18CEE}" destId="{271FEECC-C057-4F58-B94B-4C31FAFC4F51}" srcOrd="4" destOrd="0" presId="urn:microsoft.com/office/officeart/2005/8/layout/cycle2"/>
    <dgm:cxn modelId="{307963AA-4FAC-41EF-9032-51F138BA97F7}" type="presParOf" srcId="{8CDE4521-C0EB-4F9D-9E5C-ACD270C18CEE}" destId="{3E677BE7-7E5C-4B45-B95D-96001C8BC6BB}" srcOrd="5" destOrd="0" presId="urn:microsoft.com/office/officeart/2005/8/layout/cycle2"/>
    <dgm:cxn modelId="{C7C75087-B554-4A01-A02F-FE39820FCA8D}" type="presParOf" srcId="{3E677BE7-7E5C-4B45-B95D-96001C8BC6BB}" destId="{ECCD9859-F371-4B2D-A9B9-C3CC0516FB2C}" srcOrd="0" destOrd="0" presId="urn:microsoft.com/office/officeart/2005/8/layout/cycle2"/>
    <dgm:cxn modelId="{A2C68C38-1006-4E30-94FA-E67FE541A594}" type="presParOf" srcId="{8CDE4521-C0EB-4F9D-9E5C-ACD270C18CEE}" destId="{9A0994CC-EFB5-4BD5-9071-A18A9F5D40AF}" srcOrd="6" destOrd="0" presId="urn:microsoft.com/office/officeart/2005/8/layout/cycle2"/>
    <dgm:cxn modelId="{4ED4E2B8-CA8F-49D9-BB29-272C5910A5B2}" type="presParOf" srcId="{8CDE4521-C0EB-4F9D-9E5C-ACD270C18CEE}" destId="{5698F82C-72B1-4164-B911-7E6A1DC83DDB}" srcOrd="7" destOrd="0" presId="urn:microsoft.com/office/officeart/2005/8/layout/cycle2"/>
    <dgm:cxn modelId="{07E9D143-CA2E-4457-95BB-3CEA9E1975CB}" type="presParOf" srcId="{5698F82C-72B1-4164-B911-7E6A1DC83DDB}" destId="{78CA9F32-8D63-44BA-8075-E2D729B08A8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37A27-1DB6-46FA-8E6A-335DBDBB2AF3}"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26DA15B0-28C3-4F67-A519-F33FAFBD2150}">
      <dgm:prSet phldrT="[Text]" custT="1"/>
      <dgm:spPr>
        <a:solidFill>
          <a:schemeClr val="accent1">
            <a:lumMod val="75000"/>
          </a:schemeClr>
        </a:solidFill>
      </dgm:spPr>
      <dgm:t>
        <a:bodyPr/>
        <a:lstStyle/>
        <a:p>
          <a:pPr algn="ctr"/>
          <a:r>
            <a:rPr lang="en-US" sz="3200" smtClean="0">
              <a:latin typeface="Times New Roman" pitchFamily="18" charset="0"/>
              <a:cs typeface="Times New Roman" pitchFamily="18" charset="0"/>
            </a:rPr>
            <a:t>Đối diện thử thách</a:t>
          </a:r>
          <a:endParaRPr lang="en-US" sz="3200">
            <a:latin typeface="Times New Roman" pitchFamily="18" charset="0"/>
            <a:cs typeface="Times New Roman" pitchFamily="18" charset="0"/>
          </a:endParaRPr>
        </a:p>
      </dgm:t>
    </dgm:pt>
    <dgm:pt modelId="{B2BD89F7-DF35-4E64-98A4-CDD5E0B0A815}" type="parTrans" cxnId="{F9C29D48-50B8-4120-B05A-BFB67D4B1601}">
      <dgm:prSet/>
      <dgm:spPr/>
      <dgm:t>
        <a:bodyPr/>
        <a:lstStyle/>
        <a:p>
          <a:pPr algn="ctr"/>
          <a:endParaRPr lang="en-US" sz="2800">
            <a:latin typeface="Times New Roman" pitchFamily="18" charset="0"/>
            <a:cs typeface="Times New Roman" pitchFamily="18" charset="0"/>
          </a:endParaRPr>
        </a:p>
      </dgm:t>
    </dgm:pt>
    <dgm:pt modelId="{E85FA6CF-FC94-4D94-BEB0-4C92B8FC0237}" type="sibTrans" cxnId="{F9C29D48-50B8-4120-B05A-BFB67D4B1601}">
      <dgm:prSet/>
      <dgm:spPr/>
      <dgm:t>
        <a:bodyPr/>
        <a:lstStyle/>
        <a:p>
          <a:pPr algn="ctr"/>
          <a:endParaRPr lang="en-US" sz="2800">
            <a:latin typeface="Times New Roman" pitchFamily="18" charset="0"/>
            <a:cs typeface="Times New Roman" pitchFamily="18" charset="0"/>
          </a:endParaRPr>
        </a:p>
      </dgm:t>
    </dgm:pt>
    <dgm:pt modelId="{C4819A4D-D49C-4E5C-A4A4-904D13A7E762}">
      <dgm:prSet phldrT="[Text]" custT="1"/>
      <dgm:spPr/>
      <dgm:t>
        <a:bodyPr anchor="t"/>
        <a:lstStyle/>
        <a:p>
          <a:pPr algn="ctr"/>
          <a:endParaRPr lang="en-US" sz="1000" smtClean="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Tôi làm những gì vừa sức, những việc dễ. Không cố làm những việc khó</a:t>
          </a:r>
          <a:endParaRPr lang="en-US" sz="3200">
            <a:latin typeface="Times New Roman" pitchFamily="18" charset="0"/>
            <a:cs typeface="Times New Roman" pitchFamily="18" charset="0"/>
          </a:endParaRPr>
        </a:p>
      </dgm:t>
    </dgm:pt>
    <dgm:pt modelId="{AEF750CA-2685-412F-B3E1-D8F5C2017815}" type="parTrans" cxnId="{61207895-04F0-4708-9524-DF8778E9DE49}">
      <dgm:prSet/>
      <dgm:spPr/>
      <dgm:t>
        <a:bodyPr/>
        <a:lstStyle/>
        <a:p>
          <a:pPr algn="ctr"/>
          <a:endParaRPr lang="en-US" sz="2800">
            <a:latin typeface="Times New Roman" pitchFamily="18" charset="0"/>
            <a:cs typeface="Times New Roman" pitchFamily="18" charset="0"/>
          </a:endParaRPr>
        </a:p>
      </dgm:t>
    </dgm:pt>
    <dgm:pt modelId="{A39E5199-D463-49C3-B000-E3F0911DD324}" type="sibTrans" cxnId="{61207895-04F0-4708-9524-DF8778E9DE49}">
      <dgm:prSet/>
      <dgm:spPr/>
      <dgm:t>
        <a:bodyPr/>
        <a:lstStyle/>
        <a:p>
          <a:pPr algn="ctr"/>
          <a:endParaRPr lang="en-US" sz="2800">
            <a:latin typeface="Times New Roman" pitchFamily="18" charset="0"/>
            <a:cs typeface="Times New Roman" pitchFamily="18" charset="0"/>
          </a:endParaRPr>
        </a:p>
      </dgm:t>
    </dgm:pt>
    <dgm:pt modelId="{71D66EC2-2607-458E-9923-5DFE78D15159}">
      <dgm:prSet phldrT="[Text]" custT="1"/>
      <dgm:spPr/>
      <dgm:t>
        <a:bodyPr anchor="t"/>
        <a:lstStyle/>
        <a:p>
          <a:pPr algn="ctr"/>
          <a:endParaRPr lang="en-US" sz="1000" smtClean="0">
            <a:latin typeface="Times New Roman" pitchFamily="18" charset="0"/>
            <a:cs typeface="Times New Roman" pitchFamily="18" charset="0"/>
          </a:endParaRPr>
        </a:p>
        <a:p>
          <a:pPr algn="ctr"/>
          <a:r>
            <a:rPr lang="vi-VN" sz="3200" smtClean="0">
              <a:latin typeface="Times New Roman" pitchFamily="18" charset="0"/>
              <a:cs typeface="Times New Roman" pitchFamily="18" charset="0"/>
            </a:rPr>
            <a:t>Nếu tôi được</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chọn,</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tôi thường chọn làm việc khó, thách thức</a:t>
          </a:r>
          <a:endParaRPr lang="en-US" sz="3200">
            <a:latin typeface="Times New Roman" pitchFamily="18" charset="0"/>
            <a:cs typeface="Times New Roman" pitchFamily="18" charset="0"/>
          </a:endParaRPr>
        </a:p>
      </dgm:t>
    </dgm:pt>
    <dgm:pt modelId="{F3DB4707-6CC7-47F5-A87A-66783C0B8386}" type="parTrans" cxnId="{33CED201-AB70-4AE2-BED6-D4283ED8444C}">
      <dgm:prSet/>
      <dgm:spPr/>
      <dgm:t>
        <a:bodyPr/>
        <a:lstStyle/>
        <a:p>
          <a:pPr algn="ctr"/>
          <a:endParaRPr lang="en-US" sz="2800">
            <a:latin typeface="Times New Roman" pitchFamily="18" charset="0"/>
            <a:cs typeface="Times New Roman" pitchFamily="18" charset="0"/>
          </a:endParaRPr>
        </a:p>
      </dgm:t>
    </dgm:pt>
    <dgm:pt modelId="{6BB06815-814C-49AD-B6B8-58D9644B02C7}" type="sibTrans" cxnId="{33CED201-AB70-4AE2-BED6-D4283ED8444C}">
      <dgm:prSet/>
      <dgm:spPr/>
      <dgm:t>
        <a:bodyPr/>
        <a:lstStyle/>
        <a:p>
          <a:pPr algn="ctr"/>
          <a:endParaRPr lang="en-US" sz="2800">
            <a:latin typeface="Times New Roman" pitchFamily="18" charset="0"/>
            <a:cs typeface="Times New Roman" pitchFamily="18" charset="0"/>
          </a:endParaRPr>
        </a:p>
      </dgm:t>
    </dgm:pt>
    <dgm:pt modelId="{6BD08461-991D-47BC-9CCC-EEDCC71BC665}">
      <dgm:prSet phldrT="[Text]" custT="1"/>
      <dgm:spPr/>
      <dgm:t>
        <a:bodyPr anchor="t"/>
        <a:lstStyle/>
        <a:p>
          <a:pPr algn="ctr"/>
          <a:endParaRPr lang="en-US" sz="1000" smtClean="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Tôi cố làm </a:t>
          </a:r>
          <a:r>
            <a:rPr lang="vi-VN" sz="3200" smtClean="0">
              <a:latin typeface="Times New Roman" pitchFamily="18" charset="0"/>
              <a:cs typeface="Times New Roman" pitchFamily="18" charset="0"/>
            </a:rPr>
            <a:t>những việc khó nếu có ai đó bắt ép tôi làm</a:t>
          </a:r>
          <a:r>
            <a:rPr lang="vi-VN"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dgm:t>
    </dgm:pt>
    <dgm:pt modelId="{C9D2ED45-D1DB-49F7-89FD-1655DE8A923A}" type="parTrans" cxnId="{EE1D60F4-35E9-415E-9EBB-98F2EB2BA5DA}">
      <dgm:prSet/>
      <dgm:spPr/>
      <dgm:t>
        <a:bodyPr/>
        <a:lstStyle/>
        <a:p>
          <a:pPr algn="ctr"/>
          <a:endParaRPr lang="en-US" sz="2800">
            <a:latin typeface="Times New Roman" pitchFamily="18" charset="0"/>
            <a:cs typeface="Times New Roman" pitchFamily="18" charset="0"/>
          </a:endParaRPr>
        </a:p>
      </dgm:t>
    </dgm:pt>
    <dgm:pt modelId="{BFE21B79-F0CE-4B5F-8DE6-066346EE5C60}" type="sibTrans" cxnId="{EE1D60F4-35E9-415E-9EBB-98F2EB2BA5DA}">
      <dgm:prSet/>
      <dgm:spPr/>
      <dgm:t>
        <a:bodyPr/>
        <a:lstStyle/>
        <a:p>
          <a:pPr algn="ctr"/>
          <a:endParaRPr lang="en-US" sz="2800">
            <a:latin typeface="Times New Roman" pitchFamily="18" charset="0"/>
            <a:cs typeface="Times New Roman" pitchFamily="18" charset="0"/>
          </a:endParaRPr>
        </a:p>
      </dgm:t>
    </dgm:pt>
    <dgm:pt modelId="{DCE5B960-1C3F-43ED-9C53-85EA4D7A6A3C}" type="pres">
      <dgm:prSet presAssocID="{BFA37A27-1DB6-46FA-8E6A-335DBDBB2AF3}" presName="composite" presStyleCnt="0">
        <dgm:presLayoutVars>
          <dgm:chMax val="1"/>
          <dgm:dir/>
          <dgm:resizeHandles val="exact"/>
        </dgm:presLayoutVars>
      </dgm:prSet>
      <dgm:spPr/>
      <dgm:t>
        <a:bodyPr/>
        <a:lstStyle/>
        <a:p>
          <a:endParaRPr lang="en-US"/>
        </a:p>
      </dgm:t>
    </dgm:pt>
    <dgm:pt modelId="{037F94A2-144F-4C03-9700-1B3505E10492}" type="pres">
      <dgm:prSet presAssocID="{26DA15B0-28C3-4F67-A519-F33FAFBD2150}" presName="roof" presStyleLbl="dkBgShp" presStyleIdx="0" presStyleCnt="2" custScaleY="49914" custLinFactNeighborY="-9178"/>
      <dgm:spPr/>
      <dgm:t>
        <a:bodyPr/>
        <a:lstStyle/>
        <a:p>
          <a:endParaRPr lang="en-US"/>
        </a:p>
      </dgm:t>
    </dgm:pt>
    <dgm:pt modelId="{D693DD64-4705-49B7-9A4C-F02A72CAFB25}" type="pres">
      <dgm:prSet presAssocID="{26DA15B0-28C3-4F67-A519-F33FAFBD2150}" presName="pillars" presStyleCnt="0"/>
      <dgm:spPr/>
      <dgm:t>
        <a:bodyPr/>
        <a:lstStyle/>
        <a:p>
          <a:endParaRPr lang="en-US"/>
        </a:p>
      </dgm:t>
    </dgm:pt>
    <dgm:pt modelId="{D2144736-B4E3-4C4E-8FEF-605C29285540}" type="pres">
      <dgm:prSet presAssocID="{26DA15B0-28C3-4F67-A519-F33FAFBD2150}" presName="pillar1" presStyleLbl="node1" presStyleIdx="0" presStyleCnt="3" custScaleY="72527" custLinFactNeighborX="-147" custLinFactNeighborY="-7427">
        <dgm:presLayoutVars>
          <dgm:bulletEnabled val="1"/>
        </dgm:presLayoutVars>
      </dgm:prSet>
      <dgm:spPr/>
      <dgm:t>
        <a:bodyPr/>
        <a:lstStyle/>
        <a:p>
          <a:endParaRPr lang="en-US"/>
        </a:p>
      </dgm:t>
    </dgm:pt>
    <dgm:pt modelId="{22A5A0B3-E878-44A3-843A-7CCB38ECB2FD}" type="pres">
      <dgm:prSet presAssocID="{71D66EC2-2607-458E-9923-5DFE78D15159}" presName="pillarX" presStyleLbl="node1" presStyleIdx="1" presStyleCnt="3" custScaleY="72192" custLinFactNeighborY="-6782">
        <dgm:presLayoutVars>
          <dgm:bulletEnabled val="1"/>
        </dgm:presLayoutVars>
      </dgm:prSet>
      <dgm:spPr/>
      <dgm:t>
        <a:bodyPr/>
        <a:lstStyle/>
        <a:p>
          <a:endParaRPr lang="en-US"/>
        </a:p>
      </dgm:t>
    </dgm:pt>
    <dgm:pt modelId="{1F98016E-714B-4DFB-AEB2-4ADACE4332F8}" type="pres">
      <dgm:prSet presAssocID="{6BD08461-991D-47BC-9CCC-EEDCC71BC665}" presName="pillarX" presStyleLbl="node1" presStyleIdx="2" presStyleCnt="3" custScaleY="75346" custLinFactNeighborY="-6782">
        <dgm:presLayoutVars>
          <dgm:bulletEnabled val="1"/>
        </dgm:presLayoutVars>
      </dgm:prSet>
      <dgm:spPr/>
      <dgm:t>
        <a:bodyPr/>
        <a:lstStyle/>
        <a:p>
          <a:endParaRPr lang="en-US"/>
        </a:p>
      </dgm:t>
    </dgm:pt>
    <dgm:pt modelId="{6D35D5B1-0B81-4DD7-AA9C-BA12CA189F10}" type="pres">
      <dgm:prSet presAssocID="{26DA15B0-28C3-4F67-A519-F33FAFBD2150}" presName="base" presStyleLbl="dkBgShp" presStyleIdx="1" presStyleCnt="2" custLinFactNeighborY="33319"/>
      <dgm:spPr>
        <a:solidFill>
          <a:schemeClr val="accent1">
            <a:lumMod val="75000"/>
          </a:schemeClr>
        </a:solidFill>
      </dgm:spPr>
      <dgm:t>
        <a:bodyPr/>
        <a:lstStyle/>
        <a:p>
          <a:endParaRPr lang="en-US"/>
        </a:p>
      </dgm:t>
    </dgm:pt>
  </dgm:ptLst>
  <dgm:cxnLst>
    <dgm:cxn modelId="{EE1D60F4-35E9-415E-9EBB-98F2EB2BA5DA}" srcId="{26DA15B0-28C3-4F67-A519-F33FAFBD2150}" destId="{6BD08461-991D-47BC-9CCC-EEDCC71BC665}" srcOrd="2" destOrd="0" parTransId="{C9D2ED45-D1DB-49F7-89FD-1655DE8A923A}" sibTransId="{BFE21B79-F0CE-4B5F-8DE6-066346EE5C60}"/>
    <dgm:cxn modelId="{198BDD03-C353-4238-8554-A9A5AC8CA4EF}" type="presOf" srcId="{26DA15B0-28C3-4F67-A519-F33FAFBD2150}" destId="{037F94A2-144F-4C03-9700-1B3505E10492}" srcOrd="0" destOrd="0" presId="urn:microsoft.com/office/officeart/2005/8/layout/hList3"/>
    <dgm:cxn modelId="{F9C29D48-50B8-4120-B05A-BFB67D4B1601}" srcId="{BFA37A27-1DB6-46FA-8E6A-335DBDBB2AF3}" destId="{26DA15B0-28C3-4F67-A519-F33FAFBD2150}" srcOrd="0" destOrd="0" parTransId="{B2BD89F7-DF35-4E64-98A4-CDD5E0B0A815}" sibTransId="{E85FA6CF-FC94-4D94-BEB0-4C92B8FC0237}"/>
    <dgm:cxn modelId="{6281FBAF-3BBE-41B5-91A6-04535C992C98}" type="presOf" srcId="{BFA37A27-1DB6-46FA-8E6A-335DBDBB2AF3}" destId="{DCE5B960-1C3F-43ED-9C53-85EA4D7A6A3C}" srcOrd="0" destOrd="0" presId="urn:microsoft.com/office/officeart/2005/8/layout/hList3"/>
    <dgm:cxn modelId="{7DF727EC-5239-45BE-A03B-DD8B5461C01D}" type="presOf" srcId="{6BD08461-991D-47BC-9CCC-EEDCC71BC665}" destId="{1F98016E-714B-4DFB-AEB2-4ADACE4332F8}" srcOrd="0" destOrd="0" presId="urn:microsoft.com/office/officeart/2005/8/layout/hList3"/>
    <dgm:cxn modelId="{33CED201-AB70-4AE2-BED6-D4283ED8444C}" srcId="{26DA15B0-28C3-4F67-A519-F33FAFBD2150}" destId="{71D66EC2-2607-458E-9923-5DFE78D15159}" srcOrd="1" destOrd="0" parTransId="{F3DB4707-6CC7-47F5-A87A-66783C0B8386}" sibTransId="{6BB06815-814C-49AD-B6B8-58D9644B02C7}"/>
    <dgm:cxn modelId="{B37F4ED0-9020-4EB0-B4E8-A677FEC1279A}" type="presOf" srcId="{71D66EC2-2607-458E-9923-5DFE78D15159}" destId="{22A5A0B3-E878-44A3-843A-7CCB38ECB2FD}" srcOrd="0" destOrd="0" presId="urn:microsoft.com/office/officeart/2005/8/layout/hList3"/>
    <dgm:cxn modelId="{1E0D4D42-7617-4840-8712-CF0029AC26B7}" type="presOf" srcId="{C4819A4D-D49C-4E5C-A4A4-904D13A7E762}" destId="{D2144736-B4E3-4C4E-8FEF-605C29285540}" srcOrd="0" destOrd="0" presId="urn:microsoft.com/office/officeart/2005/8/layout/hList3"/>
    <dgm:cxn modelId="{61207895-04F0-4708-9524-DF8778E9DE49}" srcId="{26DA15B0-28C3-4F67-A519-F33FAFBD2150}" destId="{C4819A4D-D49C-4E5C-A4A4-904D13A7E762}" srcOrd="0" destOrd="0" parTransId="{AEF750CA-2685-412F-B3E1-D8F5C2017815}" sibTransId="{A39E5199-D463-49C3-B000-E3F0911DD324}"/>
    <dgm:cxn modelId="{3A23333D-8DA2-4917-9074-F93FC1AE579D}" type="presParOf" srcId="{DCE5B960-1C3F-43ED-9C53-85EA4D7A6A3C}" destId="{037F94A2-144F-4C03-9700-1B3505E10492}" srcOrd="0" destOrd="0" presId="urn:microsoft.com/office/officeart/2005/8/layout/hList3"/>
    <dgm:cxn modelId="{D6FF7934-22DE-4582-90FB-3775DA0F56EA}" type="presParOf" srcId="{DCE5B960-1C3F-43ED-9C53-85EA4D7A6A3C}" destId="{D693DD64-4705-49B7-9A4C-F02A72CAFB25}" srcOrd="1" destOrd="0" presId="urn:microsoft.com/office/officeart/2005/8/layout/hList3"/>
    <dgm:cxn modelId="{D3DB5ED0-A494-4EC3-9CE4-D5958D7A5CDF}" type="presParOf" srcId="{D693DD64-4705-49B7-9A4C-F02A72CAFB25}" destId="{D2144736-B4E3-4C4E-8FEF-605C29285540}" srcOrd="0" destOrd="0" presId="urn:microsoft.com/office/officeart/2005/8/layout/hList3"/>
    <dgm:cxn modelId="{AD4DE04B-0753-4E4A-B3BF-2A14E4825515}" type="presParOf" srcId="{D693DD64-4705-49B7-9A4C-F02A72CAFB25}" destId="{22A5A0B3-E878-44A3-843A-7CCB38ECB2FD}" srcOrd="1" destOrd="0" presId="urn:microsoft.com/office/officeart/2005/8/layout/hList3"/>
    <dgm:cxn modelId="{47775859-A094-4750-B529-F46E13448FC6}" type="presParOf" srcId="{D693DD64-4705-49B7-9A4C-F02A72CAFB25}" destId="{1F98016E-714B-4DFB-AEB2-4ADACE4332F8}" srcOrd="2" destOrd="0" presId="urn:microsoft.com/office/officeart/2005/8/layout/hList3"/>
    <dgm:cxn modelId="{3A470A67-3D45-4BF8-B2EB-30F5AB7C8C9B}" type="presParOf" srcId="{DCE5B960-1C3F-43ED-9C53-85EA4D7A6A3C}" destId="{6D35D5B1-0B81-4DD7-AA9C-BA12CA189F1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A37A27-1DB6-46FA-8E6A-335DBDBB2AF3}"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26DA15B0-28C3-4F67-A519-F33FAFBD2150}">
      <dgm:prSet phldrT="[Text]" custT="1"/>
      <dgm:spPr>
        <a:solidFill>
          <a:schemeClr val="accent1">
            <a:lumMod val="75000"/>
          </a:schemeClr>
        </a:solidFill>
      </dgm:spPr>
      <dgm:t>
        <a:bodyPr/>
        <a:lstStyle/>
        <a:p>
          <a:pPr algn="ctr"/>
          <a:r>
            <a:rPr lang="fi-FI" sz="3200" spc="0" smtClean="0">
              <a:latin typeface="Times New Roman" panose="02020603050405020304" pitchFamily="18" charset="0"/>
              <a:cs typeface="Times New Roman" panose="02020603050405020304" pitchFamily="18" charset="0"/>
            </a:rPr>
            <a:t>Học hỏi từ sai sót</a:t>
          </a:r>
          <a:endParaRPr lang="en-US" sz="3200">
            <a:latin typeface="Times New Roman" pitchFamily="18" charset="0"/>
            <a:cs typeface="Times New Roman" pitchFamily="18" charset="0"/>
          </a:endParaRPr>
        </a:p>
      </dgm:t>
    </dgm:pt>
    <dgm:pt modelId="{B2BD89F7-DF35-4E64-98A4-CDD5E0B0A815}" type="parTrans" cxnId="{F9C29D48-50B8-4120-B05A-BFB67D4B1601}">
      <dgm:prSet/>
      <dgm:spPr/>
      <dgm:t>
        <a:bodyPr/>
        <a:lstStyle/>
        <a:p>
          <a:pPr algn="ctr"/>
          <a:endParaRPr lang="en-US" sz="2800">
            <a:latin typeface="Times New Roman" pitchFamily="18" charset="0"/>
            <a:cs typeface="Times New Roman" pitchFamily="18" charset="0"/>
          </a:endParaRPr>
        </a:p>
      </dgm:t>
    </dgm:pt>
    <dgm:pt modelId="{E85FA6CF-FC94-4D94-BEB0-4C92B8FC0237}" type="sibTrans" cxnId="{F9C29D48-50B8-4120-B05A-BFB67D4B1601}">
      <dgm:prSet/>
      <dgm:spPr/>
      <dgm:t>
        <a:bodyPr/>
        <a:lstStyle/>
        <a:p>
          <a:pPr algn="ctr"/>
          <a:endParaRPr lang="en-US" sz="2800">
            <a:latin typeface="Times New Roman" pitchFamily="18" charset="0"/>
            <a:cs typeface="Times New Roman" pitchFamily="18" charset="0"/>
          </a:endParaRPr>
        </a:p>
      </dgm:t>
    </dgm:pt>
    <dgm:pt modelId="{C4819A4D-D49C-4E5C-A4A4-904D13A7E762}">
      <dgm:prSet phldrT="[Text]" custT="1"/>
      <dgm:spPr/>
      <dgm:t>
        <a:bodyPr anchor="t"/>
        <a:lstStyle/>
        <a:p>
          <a:pPr algn="ctr"/>
          <a:endParaRPr lang="en-US" sz="1000" smtClean="0">
            <a:latin typeface="Times New Roman" pitchFamily="18" charset="0"/>
            <a:cs typeface="Times New Roman" pitchFamily="18" charset="0"/>
          </a:endParaRPr>
        </a:p>
        <a:p>
          <a:pPr algn="just"/>
          <a:r>
            <a:rPr lang="vi-VN" sz="2800" smtClean="0">
              <a:latin typeface="Times New Roman" pitchFamily="18" charset="0"/>
              <a:cs typeface="Times New Roman" pitchFamily="18" charset="0"/>
            </a:rPr>
            <a:t>Tôi muốn quên  đi sai</a:t>
          </a:r>
          <a:r>
            <a:rPr lang="en-US" sz="2800" smtClean="0">
              <a:latin typeface="Times New Roman" pitchFamily="18" charset="0"/>
              <a:cs typeface="Times New Roman" pitchFamily="18" charset="0"/>
            </a:rPr>
            <a:t> sót ấy</a:t>
          </a:r>
          <a:r>
            <a:rPr lang="vi-VN" sz="2800" smtClean="0">
              <a:latin typeface="Times New Roman" pitchFamily="18" charset="0"/>
              <a:cs typeface="Times New Roman" pitchFamily="18" charset="0"/>
            </a:rPr>
            <a:t> càng  nh</a:t>
          </a:r>
          <a:r>
            <a:rPr lang="en-US" sz="2800" smtClean="0">
              <a:latin typeface="Times New Roman" pitchFamily="18" charset="0"/>
              <a:cs typeface="Times New Roman" pitchFamily="18" charset="0"/>
            </a:rPr>
            <a:t>anh</a:t>
          </a:r>
          <a:r>
            <a:rPr lang="vi-VN" sz="2800" smtClean="0">
              <a:latin typeface="Times New Roman" pitchFamily="18" charset="0"/>
              <a:cs typeface="Times New Roman" pitchFamily="18" charset="0"/>
            </a:rPr>
            <a:t> càng tốt</a:t>
          </a:r>
          <a:endParaRPr lang="en-US" sz="2800" smtClean="0">
            <a:latin typeface="Times New Roman" pitchFamily="18" charset="0"/>
            <a:cs typeface="Times New Roman" pitchFamily="18" charset="0"/>
          </a:endParaRPr>
        </a:p>
      </dgm:t>
    </dgm:pt>
    <dgm:pt modelId="{AEF750CA-2685-412F-B3E1-D8F5C2017815}" type="parTrans" cxnId="{61207895-04F0-4708-9524-DF8778E9DE49}">
      <dgm:prSet/>
      <dgm:spPr/>
      <dgm:t>
        <a:bodyPr/>
        <a:lstStyle/>
        <a:p>
          <a:pPr algn="ctr"/>
          <a:endParaRPr lang="en-US" sz="2800">
            <a:latin typeface="Times New Roman" pitchFamily="18" charset="0"/>
            <a:cs typeface="Times New Roman" pitchFamily="18" charset="0"/>
          </a:endParaRPr>
        </a:p>
      </dgm:t>
    </dgm:pt>
    <dgm:pt modelId="{A39E5199-D463-49C3-B000-E3F0911DD324}" type="sibTrans" cxnId="{61207895-04F0-4708-9524-DF8778E9DE49}">
      <dgm:prSet/>
      <dgm:spPr/>
      <dgm:t>
        <a:bodyPr/>
        <a:lstStyle/>
        <a:p>
          <a:pPr algn="ctr"/>
          <a:endParaRPr lang="en-US" sz="2800">
            <a:latin typeface="Times New Roman" pitchFamily="18" charset="0"/>
            <a:cs typeface="Times New Roman" pitchFamily="18" charset="0"/>
          </a:endParaRPr>
        </a:p>
      </dgm:t>
    </dgm:pt>
    <dgm:pt modelId="{71D66EC2-2607-458E-9923-5DFE78D15159}">
      <dgm:prSet phldrT="[Text]" custT="1"/>
      <dgm:spPr/>
      <dgm:t>
        <a:bodyPr anchor="t"/>
        <a:lstStyle/>
        <a:p>
          <a:pPr algn="ctr"/>
          <a:endParaRPr lang="en-US" sz="1000" smtClean="0">
            <a:latin typeface="Times New Roman" pitchFamily="18" charset="0"/>
            <a:cs typeface="Times New Roman" pitchFamily="18" charset="0"/>
          </a:endParaRPr>
        </a:p>
        <a:p>
          <a:pPr algn="just"/>
          <a:r>
            <a:rPr lang="vi-VN" sz="2800" smtClean="0">
              <a:latin typeface="Times New Roman" pitchFamily="18" charset="0"/>
              <a:cs typeface="Times New Roman" pitchFamily="18" charset="0"/>
            </a:rPr>
            <a:t>Xem sai sót như  cơ hội để học biết  làm khác đi, làm  tốt hơn trong lần  sau</a:t>
          </a:r>
          <a:endParaRPr lang="en-US" sz="2800" smtClean="0">
            <a:latin typeface="Times New Roman" pitchFamily="18" charset="0"/>
            <a:cs typeface="Times New Roman" pitchFamily="18" charset="0"/>
          </a:endParaRPr>
        </a:p>
        <a:p>
          <a:pPr algn="just"/>
          <a:endParaRPr lang="en-US" sz="2800">
            <a:latin typeface="Times New Roman" pitchFamily="18" charset="0"/>
            <a:cs typeface="Times New Roman" pitchFamily="18" charset="0"/>
          </a:endParaRPr>
        </a:p>
      </dgm:t>
    </dgm:pt>
    <dgm:pt modelId="{F3DB4707-6CC7-47F5-A87A-66783C0B8386}" type="parTrans" cxnId="{33CED201-AB70-4AE2-BED6-D4283ED8444C}">
      <dgm:prSet/>
      <dgm:spPr/>
      <dgm:t>
        <a:bodyPr/>
        <a:lstStyle/>
        <a:p>
          <a:pPr algn="ctr"/>
          <a:endParaRPr lang="en-US" sz="2800">
            <a:latin typeface="Times New Roman" pitchFamily="18" charset="0"/>
            <a:cs typeface="Times New Roman" pitchFamily="18" charset="0"/>
          </a:endParaRPr>
        </a:p>
      </dgm:t>
    </dgm:pt>
    <dgm:pt modelId="{6BB06815-814C-49AD-B6B8-58D9644B02C7}" type="sibTrans" cxnId="{33CED201-AB70-4AE2-BED6-D4283ED8444C}">
      <dgm:prSet/>
      <dgm:spPr/>
      <dgm:t>
        <a:bodyPr/>
        <a:lstStyle/>
        <a:p>
          <a:pPr algn="ctr"/>
          <a:endParaRPr lang="en-US" sz="2800">
            <a:latin typeface="Times New Roman" pitchFamily="18" charset="0"/>
            <a:cs typeface="Times New Roman" pitchFamily="18" charset="0"/>
          </a:endParaRPr>
        </a:p>
      </dgm:t>
    </dgm:pt>
    <dgm:pt modelId="{6BD08461-991D-47BC-9CCC-EEDCC71BC665}">
      <dgm:prSet phldrT="[Text]" custT="1"/>
      <dgm:spPr/>
      <dgm:t>
        <a:bodyPr anchor="t"/>
        <a:lstStyle/>
        <a:p>
          <a:pPr algn="ctr"/>
          <a:endParaRPr lang="en-US" sz="10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T</a:t>
          </a:r>
          <a:r>
            <a:rPr lang="vi-VN" sz="2800" smtClean="0">
              <a:latin typeface="Times New Roman" pitchFamily="18" charset="0"/>
              <a:cs typeface="Times New Roman" pitchFamily="18" charset="0"/>
            </a:rPr>
            <a:t>ôi </a:t>
          </a:r>
          <a:r>
            <a:rPr lang="en-US" sz="2800" smtClean="0">
              <a:latin typeface="Times New Roman" pitchFamily="18" charset="0"/>
              <a:cs typeface="Times New Roman" pitchFamily="18" charset="0"/>
            </a:rPr>
            <a:t>cố gắng tránh  mắc phải sai lầm  và không thích  nghĩ về chúng</a:t>
          </a:r>
          <a:endParaRPr lang="en-US" sz="2800">
            <a:latin typeface="Times New Roman" pitchFamily="18" charset="0"/>
            <a:cs typeface="Times New Roman" pitchFamily="18" charset="0"/>
          </a:endParaRPr>
        </a:p>
      </dgm:t>
    </dgm:pt>
    <dgm:pt modelId="{C9D2ED45-D1DB-49F7-89FD-1655DE8A923A}" type="parTrans" cxnId="{EE1D60F4-35E9-415E-9EBB-98F2EB2BA5DA}">
      <dgm:prSet/>
      <dgm:spPr/>
      <dgm:t>
        <a:bodyPr/>
        <a:lstStyle/>
        <a:p>
          <a:pPr algn="ctr"/>
          <a:endParaRPr lang="en-US" sz="2800">
            <a:latin typeface="Times New Roman" pitchFamily="18" charset="0"/>
            <a:cs typeface="Times New Roman" pitchFamily="18" charset="0"/>
          </a:endParaRPr>
        </a:p>
      </dgm:t>
    </dgm:pt>
    <dgm:pt modelId="{BFE21B79-F0CE-4B5F-8DE6-066346EE5C60}" type="sibTrans" cxnId="{EE1D60F4-35E9-415E-9EBB-98F2EB2BA5DA}">
      <dgm:prSet/>
      <dgm:spPr/>
      <dgm:t>
        <a:bodyPr/>
        <a:lstStyle/>
        <a:p>
          <a:pPr algn="ctr"/>
          <a:endParaRPr lang="en-US" sz="2800">
            <a:latin typeface="Times New Roman" pitchFamily="18" charset="0"/>
            <a:cs typeface="Times New Roman" pitchFamily="18" charset="0"/>
          </a:endParaRPr>
        </a:p>
      </dgm:t>
    </dgm:pt>
    <dgm:pt modelId="{DCE5B960-1C3F-43ED-9C53-85EA4D7A6A3C}" type="pres">
      <dgm:prSet presAssocID="{BFA37A27-1DB6-46FA-8E6A-335DBDBB2AF3}" presName="composite" presStyleCnt="0">
        <dgm:presLayoutVars>
          <dgm:chMax val="1"/>
          <dgm:dir/>
          <dgm:resizeHandles val="exact"/>
        </dgm:presLayoutVars>
      </dgm:prSet>
      <dgm:spPr/>
      <dgm:t>
        <a:bodyPr/>
        <a:lstStyle/>
        <a:p>
          <a:endParaRPr lang="en-US"/>
        </a:p>
      </dgm:t>
    </dgm:pt>
    <dgm:pt modelId="{037F94A2-144F-4C03-9700-1B3505E10492}" type="pres">
      <dgm:prSet presAssocID="{26DA15B0-28C3-4F67-A519-F33FAFBD2150}" presName="roof" presStyleLbl="dkBgShp" presStyleIdx="0" presStyleCnt="2" custScaleY="49914" custLinFactNeighborY="-9178"/>
      <dgm:spPr/>
      <dgm:t>
        <a:bodyPr/>
        <a:lstStyle/>
        <a:p>
          <a:endParaRPr lang="en-US"/>
        </a:p>
      </dgm:t>
    </dgm:pt>
    <dgm:pt modelId="{D693DD64-4705-49B7-9A4C-F02A72CAFB25}" type="pres">
      <dgm:prSet presAssocID="{26DA15B0-28C3-4F67-A519-F33FAFBD2150}" presName="pillars" presStyleCnt="0"/>
      <dgm:spPr/>
      <dgm:t>
        <a:bodyPr/>
        <a:lstStyle/>
        <a:p>
          <a:endParaRPr lang="en-US"/>
        </a:p>
      </dgm:t>
    </dgm:pt>
    <dgm:pt modelId="{D2144736-B4E3-4C4E-8FEF-605C29285540}" type="pres">
      <dgm:prSet presAssocID="{26DA15B0-28C3-4F67-A519-F33FAFBD2150}" presName="pillar1" presStyleLbl="node1" presStyleIdx="0" presStyleCnt="3" custScaleY="70855" custLinFactNeighborY="-6782">
        <dgm:presLayoutVars>
          <dgm:bulletEnabled val="1"/>
        </dgm:presLayoutVars>
      </dgm:prSet>
      <dgm:spPr/>
      <dgm:t>
        <a:bodyPr/>
        <a:lstStyle/>
        <a:p>
          <a:endParaRPr lang="en-US"/>
        </a:p>
      </dgm:t>
    </dgm:pt>
    <dgm:pt modelId="{22A5A0B3-E878-44A3-843A-7CCB38ECB2FD}" type="pres">
      <dgm:prSet presAssocID="{71D66EC2-2607-458E-9923-5DFE78D15159}" presName="pillarX" presStyleLbl="node1" presStyleIdx="1" presStyleCnt="3" custScaleY="70855" custLinFactNeighborY="-6782">
        <dgm:presLayoutVars>
          <dgm:bulletEnabled val="1"/>
        </dgm:presLayoutVars>
      </dgm:prSet>
      <dgm:spPr/>
      <dgm:t>
        <a:bodyPr/>
        <a:lstStyle/>
        <a:p>
          <a:endParaRPr lang="en-US"/>
        </a:p>
      </dgm:t>
    </dgm:pt>
    <dgm:pt modelId="{1F98016E-714B-4DFB-AEB2-4ADACE4332F8}" type="pres">
      <dgm:prSet presAssocID="{6BD08461-991D-47BC-9CCC-EEDCC71BC665}" presName="pillarX" presStyleLbl="node1" presStyleIdx="2" presStyleCnt="3" custScaleY="73817" custLinFactNeighborY="-6782">
        <dgm:presLayoutVars>
          <dgm:bulletEnabled val="1"/>
        </dgm:presLayoutVars>
      </dgm:prSet>
      <dgm:spPr/>
      <dgm:t>
        <a:bodyPr/>
        <a:lstStyle/>
        <a:p>
          <a:endParaRPr lang="en-US"/>
        </a:p>
      </dgm:t>
    </dgm:pt>
    <dgm:pt modelId="{6D35D5B1-0B81-4DD7-AA9C-BA12CA189F10}" type="pres">
      <dgm:prSet presAssocID="{26DA15B0-28C3-4F67-A519-F33FAFBD2150}" presName="base" presStyleLbl="dkBgShp" presStyleIdx="1" presStyleCnt="2" custLinFactNeighborY="33319"/>
      <dgm:spPr>
        <a:solidFill>
          <a:schemeClr val="accent1">
            <a:lumMod val="75000"/>
          </a:schemeClr>
        </a:solidFill>
      </dgm:spPr>
      <dgm:t>
        <a:bodyPr/>
        <a:lstStyle/>
        <a:p>
          <a:endParaRPr lang="en-US"/>
        </a:p>
      </dgm:t>
    </dgm:pt>
  </dgm:ptLst>
  <dgm:cxnLst>
    <dgm:cxn modelId="{42C21183-3CEE-4B5F-B2C3-C4D5C8BE9BD9}" type="presOf" srcId="{C4819A4D-D49C-4E5C-A4A4-904D13A7E762}" destId="{D2144736-B4E3-4C4E-8FEF-605C29285540}" srcOrd="0" destOrd="0" presId="urn:microsoft.com/office/officeart/2005/8/layout/hList3"/>
    <dgm:cxn modelId="{4A5E1707-0DD8-48D1-AB76-98A9E02F85E4}" type="presOf" srcId="{26DA15B0-28C3-4F67-A519-F33FAFBD2150}" destId="{037F94A2-144F-4C03-9700-1B3505E10492}" srcOrd="0" destOrd="0" presId="urn:microsoft.com/office/officeart/2005/8/layout/hList3"/>
    <dgm:cxn modelId="{F9C29D48-50B8-4120-B05A-BFB67D4B1601}" srcId="{BFA37A27-1DB6-46FA-8E6A-335DBDBB2AF3}" destId="{26DA15B0-28C3-4F67-A519-F33FAFBD2150}" srcOrd="0" destOrd="0" parTransId="{B2BD89F7-DF35-4E64-98A4-CDD5E0B0A815}" sibTransId="{E85FA6CF-FC94-4D94-BEB0-4C92B8FC0237}"/>
    <dgm:cxn modelId="{3DAC2486-DD06-402E-AF70-2CEA07967A3E}" type="presOf" srcId="{71D66EC2-2607-458E-9923-5DFE78D15159}" destId="{22A5A0B3-E878-44A3-843A-7CCB38ECB2FD}" srcOrd="0" destOrd="0" presId="urn:microsoft.com/office/officeart/2005/8/layout/hList3"/>
    <dgm:cxn modelId="{332FB959-6C92-4A28-9C6E-226295FC9E9A}" type="presOf" srcId="{6BD08461-991D-47BC-9CCC-EEDCC71BC665}" destId="{1F98016E-714B-4DFB-AEB2-4ADACE4332F8}" srcOrd="0" destOrd="0" presId="urn:microsoft.com/office/officeart/2005/8/layout/hList3"/>
    <dgm:cxn modelId="{EE1D60F4-35E9-415E-9EBB-98F2EB2BA5DA}" srcId="{26DA15B0-28C3-4F67-A519-F33FAFBD2150}" destId="{6BD08461-991D-47BC-9CCC-EEDCC71BC665}" srcOrd="2" destOrd="0" parTransId="{C9D2ED45-D1DB-49F7-89FD-1655DE8A923A}" sibTransId="{BFE21B79-F0CE-4B5F-8DE6-066346EE5C60}"/>
    <dgm:cxn modelId="{E0727384-CA22-4A0C-9267-F053E27266D8}" type="presOf" srcId="{BFA37A27-1DB6-46FA-8E6A-335DBDBB2AF3}" destId="{DCE5B960-1C3F-43ED-9C53-85EA4D7A6A3C}" srcOrd="0" destOrd="0" presId="urn:microsoft.com/office/officeart/2005/8/layout/hList3"/>
    <dgm:cxn modelId="{61207895-04F0-4708-9524-DF8778E9DE49}" srcId="{26DA15B0-28C3-4F67-A519-F33FAFBD2150}" destId="{C4819A4D-D49C-4E5C-A4A4-904D13A7E762}" srcOrd="0" destOrd="0" parTransId="{AEF750CA-2685-412F-B3E1-D8F5C2017815}" sibTransId="{A39E5199-D463-49C3-B000-E3F0911DD324}"/>
    <dgm:cxn modelId="{33CED201-AB70-4AE2-BED6-D4283ED8444C}" srcId="{26DA15B0-28C3-4F67-A519-F33FAFBD2150}" destId="{71D66EC2-2607-458E-9923-5DFE78D15159}" srcOrd="1" destOrd="0" parTransId="{F3DB4707-6CC7-47F5-A87A-66783C0B8386}" sibTransId="{6BB06815-814C-49AD-B6B8-58D9644B02C7}"/>
    <dgm:cxn modelId="{5B3DEBE9-34C8-47F6-9AC1-26E093A30D7D}" type="presParOf" srcId="{DCE5B960-1C3F-43ED-9C53-85EA4D7A6A3C}" destId="{037F94A2-144F-4C03-9700-1B3505E10492}" srcOrd="0" destOrd="0" presId="urn:microsoft.com/office/officeart/2005/8/layout/hList3"/>
    <dgm:cxn modelId="{F262A46C-A524-47D4-A285-36C4DF057768}" type="presParOf" srcId="{DCE5B960-1C3F-43ED-9C53-85EA4D7A6A3C}" destId="{D693DD64-4705-49B7-9A4C-F02A72CAFB25}" srcOrd="1" destOrd="0" presId="urn:microsoft.com/office/officeart/2005/8/layout/hList3"/>
    <dgm:cxn modelId="{3491493E-92AD-4398-9255-E7D75F2B4A59}" type="presParOf" srcId="{D693DD64-4705-49B7-9A4C-F02A72CAFB25}" destId="{D2144736-B4E3-4C4E-8FEF-605C29285540}" srcOrd="0" destOrd="0" presId="urn:microsoft.com/office/officeart/2005/8/layout/hList3"/>
    <dgm:cxn modelId="{55A040EF-FF77-4A57-9CF2-A58B7F776B1C}" type="presParOf" srcId="{D693DD64-4705-49B7-9A4C-F02A72CAFB25}" destId="{22A5A0B3-E878-44A3-843A-7CCB38ECB2FD}" srcOrd="1" destOrd="0" presId="urn:microsoft.com/office/officeart/2005/8/layout/hList3"/>
    <dgm:cxn modelId="{141BD925-EE67-45C2-B8D9-0E4C874C7F1A}" type="presParOf" srcId="{D693DD64-4705-49B7-9A4C-F02A72CAFB25}" destId="{1F98016E-714B-4DFB-AEB2-4ADACE4332F8}" srcOrd="2" destOrd="0" presId="urn:microsoft.com/office/officeart/2005/8/layout/hList3"/>
    <dgm:cxn modelId="{4F5582B2-B79E-4D1E-B32A-86E14FA6617B}" type="presParOf" srcId="{DCE5B960-1C3F-43ED-9C53-85EA4D7A6A3C}" destId="{6D35D5B1-0B81-4DD7-AA9C-BA12CA189F1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A37A27-1DB6-46FA-8E6A-335DBDBB2AF3}"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26DA15B0-28C3-4F67-A519-F33FAFBD2150}">
      <dgm:prSet phldrT="[Text]" custT="1"/>
      <dgm:spPr>
        <a:solidFill>
          <a:schemeClr val="accent1">
            <a:lumMod val="75000"/>
          </a:schemeClr>
        </a:solidFill>
      </dgm:spPr>
      <dgm:t>
        <a:bodyPr/>
        <a:lstStyle/>
        <a:p>
          <a:r>
            <a:rPr lang="en-US" sz="3200" spc="0" smtClean="0">
              <a:latin typeface="Times New Roman" panose="02020603050405020304" pitchFamily="18" charset="0"/>
              <a:cs typeface="Times New Roman" panose="02020603050405020304" pitchFamily="18" charset="0"/>
            </a:rPr>
            <a:t>Chấp nhận phản hồi và phê bình</a:t>
          </a:r>
        </a:p>
      </dgm:t>
    </dgm:pt>
    <dgm:pt modelId="{B2BD89F7-DF35-4E64-98A4-CDD5E0B0A815}" type="parTrans" cxnId="{F9C29D48-50B8-4120-B05A-BFB67D4B1601}">
      <dgm:prSet/>
      <dgm:spPr/>
      <dgm:t>
        <a:bodyPr/>
        <a:lstStyle/>
        <a:p>
          <a:pPr algn="ctr"/>
          <a:endParaRPr lang="en-US" sz="2800">
            <a:latin typeface="Times New Roman" pitchFamily="18" charset="0"/>
            <a:cs typeface="Times New Roman" pitchFamily="18" charset="0"/>
          </a:endParaRPr>
        </a:p>
      </dgm:t>
    </dgm:pt>
    <dgm:pt modelId="{E85FA6CF-FC94-4D94-BEB0-4C92B8FC0237}" type="sibTrans" cxnId="{F9C29D48-50B8-4120-B05A-BFB67D4B1601}">
      <dgm:prSet/>
      <dgm:spPr/>
      <dgm:t>
        <a:bodyPr/>
        <a:lstStyle/>
        <a:p>
          <a:pPr algn="ctr"/>
          <a:endParaRPr lang="en-US" sz="2800">
            <a:latin typeface="Times New Roman" pitchFamily="18" charset="0"/>
            <a:cs typeface="Times New Roman" pitchFamily="18" charset="0"/>
          </a:endParaRPr>
        </a:p>
      </dgm:t>
    </dgm:pt>
    <dgm:pt modelId="{C4819A4D-D49C-4E5C-A4A4-904D13A7E762}">
      <dgm:prSet phldrT="[Text]" custT="1"/>
      <dgm:spPr/>
      <dgm:t>
        <a:bodyPr anchor="t"/>
        <a:lstStyle/>
        <a:p>
          <a:pPr algn="ctr"/>
          <a:endParaRPr lang="en-US" sz="10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Tôi rất buồn bực vì những góp ý, nhận xét và có cảm giác muốn bỏ cuộc.</a:t>
          </a:r>
        </a:p>
      </dgm:t>
    </dgm:pt>
    <dgm:pt modelId="{AEF750CA-2685-412F-B3E1-D8F5C2017815}" type="parTrans" cxnId="{61207895-04F0-4708-9524-DF8778E9DE49}">
      <dgm:prSet/>
      <dgm:spPr/>
      <dgm:t>
        <a:bodyPr/>
        <a:lstStyle/>
        <a:p>
          <a:pPr algn="ctr"/>
          <a:endParaRPr lang="en-US" sz="2800">
            <a:latin typeface="Times New Roman" pitchFamily="18" charset="0"/>
            <a:cs typeface="Times New Roman" pitchFamily="18" charset="0"/>
          </a:endParaRPr>
        </a:p>
      </dgm:t>
    </dgm:pt>
    <dgm:pt modelId="{A39E5199-D463-49C3-B000-E3F0911DD324}" type="sibTrans" cxnId="{61207895-04F0-4708-9524-DF8778E9DE49}">
      <dgm:prSet/>
      <dgm:spPr/>
      <dgm:t>
        <a:bodyPr/>
        <a:lstStyle/>
        <a:p>
          <a:pPr algn="ctr"/>
          <a:endParaRPr lang="en-US" sz="2800">
            <a:latin typeface="Times New Roman" pitchFamily="18" charset="0"/>
            <a:cs typeface="Times New Roman" pitchFamily="18" charset="0"/>
          </a:endParaRPr>
        </a:p>
      </dgm:t>
    </dgm:pt>
    <dgm:pt modelId="{71D66EC2-2607-458E-9923-5DFE78D15159}">
      <dgm:prSet phldrT="[Text]" custT="1"/>
      <dgm:spPr/>
      <dgm:t>
        <a:bodyPr anchor="t"/>
        <a:lstStyle/>
        <a:p>
          <a:pPr algn="ctr"/>
          <a:endParaRPr lang="en-US" sz="10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Tôi cảm thấy bình thản khi có góp ý nhận xét bởi vì tôi biết nó sẽ giúp tôi làm </a:t>
          </a:r>
          <a:r>
            <a:rPr lang="vi-VN" sz="2800" smtClean="0">
              <a:latin typeface="Times New Roman" pitchFamily="18" charset="0"/>
              <a:cs typeface="Times New Roman" pitchFamily="18" charset="0"/>
            </a:rPr>
            <a:t>tốt hơn</a:t>
          </a:r>
          <a:endParaRPr lang="en-US" sz="2800" smtClean="0">
            <a:latin typeface="Times New Roman" pitchFamily="18" charset="0"/>
            <a:cs typeface="Times New Roman" pitchFamily="18" charset="0"/>
          </a:endParaRPr>
        </a:p>
        <a:p>
          <a:pPr algn="just"/>
          <a:endParaRPr lang="en-US" sz="2800">
            <a:latin typeface="Times New Roman" pitchFamily="18" charset="0"/>
            <a:cs typeface="Times New Roman" pitchFamily="18" charset="0"/>
          </a:endParaRPr>
        </a:p>
      </dgm:t>
    </dgm:pt>
    <dgm:pt modelId="{F3DB4707-6CC7-47F5-A87A-66783C0B8386}" type="parTrans" cxnId="{33CED201-AB70-4AE2-BED6-D4283ED8444C}">
      <dgm:prSet/>
      <dgm:spPr/>
      <dgm:t>
        <a:bodyPr/>
        <a:lstStyle/>
        <a:p>
          <a:pPr algn="ctr"/>
          <a:endParaRPr lang="en-US" sz="2800">
            <a:latin typeface="Times New Roman" pitchFamily="18" charset="0"/>
            <a:cs typeface="Times New Roman" pitchFamily="18" charset="0"/>
          </a:endParaRPr>
        </a:p>
      </dgm:t>
    </dgm:pt>
    <dgm:pt modelId="{6BB06815-814C-49AD-B6B8-58D9644B02C7}" type="sibTrans" cxnId="{33CED201-AB70-4AE2-BED6-D4283ED8444C}">
      <dgm:prSet/>
      <dgm:spPr/>
      <dgm:t>
        <a:bodyPr/>
        <a:lstStyle/>
        <a:p>
          <a:pPr algn="ctr"/>
          <a:endParaRPr lang="en-US" sz="2800">
            <a:latin typeface="Times New Roman" pitchFamily="18" charset="0"/>
            <a:cs typeface="Times New Roman" pitchFamily="18" charset="0"/>
          </a:endParaRPr>
        </a:p>
      </dgm:t>
    </dgm:pt>
    <dgm:pt modelId="{6BD08461-991D-47BC-9CCC-EEDCC71BC665}">
      <dgm:prSet phldrT="[Text]" custT="1"/>
      <dgm:spPr/>
      <dgm:t>
        <a:bodyPr anchor="t"/>
        <a:lstStyle/>
        <a:p>
          <a:pPr algn="ctr"/>
          <a:endParaRPr lang="en-US" sz="10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Các góp ý phê bình làm cho tôi cảm thấy khá khó chịu.</a:t>
          </a:r>
        </a:p>
        <a:p>
          <a:pPr algn="just"/>
          <a:endParaRPr lang="en-US" sz="2800">
            <a:latin typeface="Times New Roman" pitchFamily="18" charset="0"/>
            <a:cs typeface="Times New Roman" pitchFamily="18" charset="0"/>
          </a:endParaRPr>
        </a:p>
      </dgm:t>
    </dgm:pt>
    <dgm:pt modelId="{C9D2ED45-D1DB-49F7-89FD-1655DE8A923A}" type="parTrans" cxnId="{EE1D60F4-35E9-415E-9EBB-98F2EB2BA5DA}">
      <dgm:prSet/>
      <dgm:spPr/>
      <dgm:t>
        <a:bodyPr/>
        <a:lstStyle/>
        <a:p>
          <a:pPr algn="ctr"/>
          <a:endParaRPr lang="en-US" sz="2800">
            <a:latin typeface="Times New Roman" pitchFamily="18" charset="0"/>
            <a:cs typeface="Times New Roman" pitchFamily="18" charset="0"/>
          </a:endParaRPr>
        </a:p>
      </dgm:t>
    </dgm:pt>
    <dgm:pt modelId="{BFE21B79-F0CE-4B5F-8DE6-066346EE5C60}" type="sibTrans" cxnId="{EE1D60F4-35E9-415E-9EBB-98F2EB2BA5DA}">
      <dgm:prSet/>
      <dgm:spPr/>
      <dgm:t>
        <a:bodyPr/>
        <a:lstStyle/>
        <a:p>
          <a:pPr algn="ctr"/>
          <a:endParaRPr lang="en-US" sz="2800">
            <a:latin typeface="Times New Roman" pitchFamily="18" charset="0"/>
            <a:cs typeface="Times New Roman" pitchFamily="18" charset="0"/>
          </a:endParaRPr>
        </a:p>
      </dgm:t>
    </dgm:pt>
    <dgm:pt modelId="{DCE5B960-1C3F-43ED-9C53-85EA4D7A6A3C}" type="pres">
      <dgm:prSet presAssocID="{BFA37A27-1DB6-46FA-8E6A-335DBDBB2AF3}" presName="composite" presStyleCnt="0">
        <dgm:presLayoutVars>
          <dgm:chMax val="1"/>
          <dgm:dir/>
          <dgm:resizeHandles val="exact"/>
        </dgm:presLayoutVars>
      </dgm:prSet>
      <dgm:spPr/>
      <dgm:t>
        <a:bodyPr/>
        <a:lstStyle/>
        <a:p>
          <a:endParaRPr lang="en-US"/>
        </a:p>
      </dgm:t>
    </dgm:pt>
    <dgm:pt modelId="{037F94A2-144F-4C03-9700-1B3505E10492}" type="pres">
      <dgm:prSet presAssocID="{26DA15B0-28C3-4F67-A519-F33FAFBD2150}" presName="roof" presStyleLbl="dkBgShp" presStyleIdx="0" presStyleCnt="2" custScaleY="49914" custLinFactNeighborY="-9178"/>
      <dgm:spPr/>
      <dgm:t>
        <a:bodyPr/>
        <a:lstStyle/>
        <a:p>
          <a:endParaRPr lang="en-US"/>
        </a:p>
      </dgm:t>
    </dgm:pt>
    <dgm:pt modelId="{D693DD64-4705-49B7-9A4C-F02A72CAFB25}" type="pres">
      <dgm:prSet presAssocID="{26DA15B0-28C3-4F67-A519-F33FAFBD2150}" presName="pillars" presStyleCnt="0"/>
      <dgm:spPr/>
      <dgm:t>
        <a:bodyPr/>
        <a:lstStyle/>
        <a:p>
          <a:endParaRPr lang="en-US"/>
        </a:p>
      </dgm:t>
    </dgm:pt>
    <dgm:pt modelId="{D2144736-B4E3-4C4E-8FEF-605C29285540}" type="pres">
      <dgm:prSet presAssocID="{26DA15B0-28C3-4F67-A519-F33FAFBD2150}" presName="pillar1" presStyleLbl="node1" presStyleIdx="0" presStyleCnt="3" custScaleY="70855" custLinFactNeighborY="-6782">
        <dgm:presLayoutVars>
          <dgm:bulletEnabled val="1"/>
        </dgm:presLayoutVars>
      </dgm:prSet>
      <dgm:spPr/>
      <dgm:t>
        <a:bodyPr/>
        <a:lstStyle/>
        <a:p>
          <a:endParaRPr lang="en-US"/>
        </a:p>
      </dgm:t>
    </dgm:pt>
    <dgm:pt modelId="{22A5A0B3-E878-44A3-843A-7CCB38ECB2FD}" type="pres">
      <dgm:prSet presAssocID="{71D66EC2-2607-458E-9923-5DFE78D15159}" presName="pillarX" presStyleLbl="node1" presStyleIdx="1" presStyleCnt="3" custScaleY="70855" custLinFactNeighborY="-6782">
        <dgm:presLayoutVars>
          <dgm:bulletEnabled val="1"/>
        </dgm:presLayoutVars>
      </dgm:prSet>
      <dgm:spPr/>
      <dgm:t>
        <a:bodyPr/>
        <a:lstStyle/>
        <a:p>
          <a:endParaRPr lang="en-US"/>
        </a:p>
      </dgm:t>
    </dgm:pt>
    <dgm:pt modelId="{1F98016E-714B-4DFB-AEB2-4ADACE4332F8}" type="pres">
      <dgm:prSet presAssocID="{6BD08461-991D-47BC-9CCC-EEDCC71BC665}" presName="pillarX" presStyleLbl="node1" presStyleIdx="2" presStyleCnt="3" custScaleY="70855" custLinFactNeighborY="-6782">
        <dgm:presLayoutVars>
          <dgm:bulletEnabled val="1"/>
        </dgm:presLayoutVars>
      </dgm:prSet>
      <dgm:spPr/>
      <dgm:t>
        <a:bodyPr/>
        <a:lstStyle/>
        <a:p>
          <a:endParaRPr lang="en-US"/>
        </a:p>
      </dgm:t>
    </dgm:pt>
    <dgm:pt modelId="{6D35D5B1-0B81-4DD7-AA9C-BA12CA189F10}" type="pres">
      <dgm:prSet presAssocID="{26DA15B0-28C3-4F67-A519-F33FAFBD2150}" presName="base" presStyleLbl="dkBgShp" presStyleIdx="1" presStyleCnt="2" custLinFactNeighborY="33319"/>
      <dgm:spPr>
        <a:solidFill>
          <a:schemeClr val="accent1">
            <a:lumMod val="75000"/>
          </a:schemeClr>
        </a:solidFill>
      </dgm:spPr>
      <dgm:t>
        <a:bodyPr/>
        <a:lstStyle/>
        <a:p>
          <a:endParaRPr lang="en-US"/>
        </a:p>
      </dgm:t>
    </dgm:pt>
  </dgm:ptLst>
  <dgm:cxnLst>
    <dgm:cxn modelId="{EE1D60F4-35E9-415E-9EBB-98F2EB2BA5DA}" srcId="{26DA15B0-28C3-4F67-A519-F33FAFBD2150}" destId="{6BD08461-991D-47BC-9CCC-EEDCC71BC665}" srcOrd="2" destOrd="0" parTransId="{C9D2ED45-D1DB-49F7-89FD-1655DE8A923A}" sibTransId="{BFE21B79-F0CE-4B5F-8DE6-066346EE5C60}"/>
    <dgm:cxn modelId="{984AB9D4-F898-4544-9FEC-949FD448554E}" type="presOf" srcId="{6BD08461-991D-47BC-9CCC-EEDCC71BC665}" destId="{1F98016E-714B-4DFB-AEB2-4ADACE4332F8}" srcOrd="0" destOrd="0" presId="urn:microsoft.com/office/officeart/2005/8/layout/hList3"/>
    <dgm:cxn modelId="{09DF4E7E-EF9D-4BE8-836F-48DF520333BF}" type="presOf" srcId="{C4819A4D-D49C-4E5C-A4A4-904D13A7E762}" destId="{D2144736-B4E3-4C4E-8FEF-605C29285540}" srcOrd="0" destOrd="0" presId="urn:microsoft.com/office/officeart/2005/8/layout/hList3"/>
    <dgm:cxn modelId="{F9C29D48-50B8-4120-B05A-BFB67D4B1601}" srcId="{BFA37A27-1DB6-46FA-8E6A-335DBDBB2AF3}" destId="{26DA15B0-28C3-4F67-A519-F33FAFBD2150}" srcOrd="0" destOrd="0" parTransId="{B2BD89F7-DF35-4E64-98A4-CDD5E0B0A815}" sibTransId="{E85FA6CF-FC94-4D94-BEB0-4C92B8FC0237}"/>
    <dgm:cxn modelId="{C23B8AC2-DDE9-460A-879A-DB2E93D05318}" type="presOf" srcId="{71D66EC2-2607-458E-9923-5DFE78D15159}" destId="{22A5A0B3-E878-44A3-843A-7CCB38ECB2FD}" srcOrd="0" destOrd="0" presId="urn:microsoft.com/office/officeart/2005/8/layout/hList3"/>
    <dgm:cxn modelId="{33CED201-AB70-4AE2-BED6-D4283ED8444C}" srcId="{26DA15B0-28C3-4F67-A519-F33FAFBD2150}" destId="{71D66EC2-2607-458E-9923-5DFE78D15159}" srcOrd="1" destOrd="0" parTransId="{F3DB4707-6CC7-47F5-A87A-66783C0B8386}" sibTransId="{6BB06815-814C-49AD-B6B8-58D9644B02C7}"/>
    <dgm:cxn modelId="{79BE7F9D-EEB0-4A34-9E89-7EB1759956A0}" type="presOf" srcId="{26DA15B0-28C3-4F67-A519-F33FAFBD2150}" destId="{037F94A2-144F-4C03-9700-1B3505E10492}" srcOrd="0" destOrd="0" presId="urn:microsoft.com/office/officeart/2005/8/layout/hList3"/>
    <dgm:cxn modelId="{A8BC1F5C-A376-45C2-869B-EEC90E04C262}" type="presOf" srcId="{BFA37A27-1DB6-46FA-8E6A-335DBDBB2AF3}" destId="{DCE5B960-1C3F-43ED-9C53-85EA4D7A6A3C}" srcOrd="0" destOrd="0" presId="urn:microsoft.com/office/officeart/2005/8/layout/hList3"/>
    <dgm:cxn modelId="{61207895-04F0-4708-9524-DF8778E9DE49}" srcId="{26DA15B0-28C3-4F67-A519-F33FAFBD2150}" destId="{C4819A4D-D49C-4E5C-A4A4-904D13A7E762}" srcOrd="0" destOrd="0" parTransId="{AEF750CA-2685-412F-B3E1-D8F5C2017815}" sibTransId="{A39E5199-D463-49C3-B000-E3F0911DD324}"/>
    <dgm:cxn modelId="{482006AE-872A-4B15-BF4D-1BA662609FDF}" type="presParOf" srcId="{DCE5B960-1C3F-43ED-9C53-85EA4D7A6A3C}" destId="{037F94A2-144F-4C03-9700-1B3505E10492}" srcOrd="0" destOrd="0" presId="urn:microsoft.com/office/officeart/2005/8/layout/hList3"/>
    <dgm:cxn modelId="{205E3883-B087-4691-BB9F-F5A86A8689E3}" type="presParOf" srcId="{DCE5B960-1C3F-43ED-9C53-85EA4D7A6A3C}" destId="{D693DD64-4705-49B7-9A4C-F02A72CAFB25}" srcOrd="1" destOrd="0" presId="urn:microsoft.com/office/officeart/2005/8/layout/hList3"/>
    <dgm:cxn modelId="{C11FE167-D076-4C78-826F-B4AE63F33E02}" type="presParOf" srcId="{D693DD64-4705-49B7-9A4C-F02A72CAFB25}" destId="{D2144736-B4E3-4C4E-8FEF-605C29285540}" srcOrd="0" destOrd="0" presId="urn:microsoft.com/office/officeart/2005/8/layout/hList3"/>
    <dgm:cxn modelId="{1385EB1B-65AE-453B-BA9B-131C6B826577}" type="presParOf" srcId="{D693DD64-4705-49B7-9A4C-F02A72CAFB25}" destId="{22A5A0B3-E878-44A3-843A-7CCB38ECB2FD}" srcOrd="1" destOrd="0" presId="urn:microsoft.com/office/officeart/2005/8/layout/hList3"/>
    <dgm:cxn modelId="{850502E1-961C-4D23-947F-1EC85A355EBF}" type="presParOf" srcId="{D693DD64-4705-49B7-9A4C-F02A72CAFB25}" destId="{1F98016E-714B-4DFB-AEB2-4ADACE4332F8}" srcOrd="2" destOrd="0" presId="urn:microsoft.com/office/officeart/2005/8/layout/hList3"/>
    <dgm:cxn modelId="{1BAF537D-A039-4548-AB48-6EE99BD81EF4}" type="presParOf" srcId="{DCE5B960-1C3F-43ED-9C53-85EA4D7A6A3C}" destId="{6D35D5B1-0B81-4DD7-AA9C-BA12CA189F1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A37A27-1DB6-46FA-8E6A-335DBDBB2AF3}"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26DA15B0-28C3-4F67-A519-F33FAFBD2150}">
      <dgm:prSet phldrT="[Text]" custT="1"/>
      <dgm:spPr>
        <a:solidFill>
          <a:schemeClr val="accent1">
            <a:lumMod val="75000"/>
          </a:schemeClr>
        </a:solidFill>
      </dgm:spPr>
      <dgm:t>
        <a:bodyPr/>
        <a:lstStyle/>
        <a:p>
          <a:r>
            <a:rPr lang="en-US" sz="3200" spc="0" smtClean="0">
              <a:latin typeface="Times New Roman" panose="02020603050405020304" pitchFamily="18" charset="0"/>
              <a:cs typeface="Times New Roman" panose="02020603050405020304" pitchFamily="18" charset="0"/>
            </a:rPr>
            <a:t>Đặt câu hỏi</a:t>
          </a:r>
        </a:p>
      </dgm:t>
    </dgm:pt>
    <dgm:pt modelId="{B2BD89F7-DF35-4E64-98A4-CDD5E0B0A815}" type="parTrans" cxnId="{F9C29D48-50B8-4120-B05A-BFB67D4B1601}">
      <dgm:prSet/>
      <dgm:spPr/>
      <dgm:t>
        <a:bodyPr/>
        <a:lstStyle/>
        <a:p>
          <a:pPr algn="ctr"/>
          <a:endParaRPr lang="en-US" sz="2800">
            <a:latin typeface="Times New Roman" pitchFamily="18" charset="0"/>
            <a:cs typeface="Times New Roman" pitchFamily="18" charset="0"/>
          </a:endParaRPr>
        </a:p>
      </dgm:t>
    </dgm:pt>
    <dgm:pt modelId="{E85FA6CF-FC94-4D94-BEB0-4C92B8FC0237}" type="sibTrans" cxnId="{F9C29D48-50B8-4120-B05A-BFB67D4B1601}">
      <dgm:prSet/>
      <dgm:spPr/>
      <dgm:t>
        <a:bodyPr/>
        <a:lstStyle/>
        <a:p>
          <a:pPr algn="ctr"/>
          <a:endParaRPr lang="en-US" sz="2800">
            <a:latin typeface="Times New Roman" pitchFamily="18" charset="0"/>
            <a:cs typeface="Times New Roman" pitchFamily="18" charset="0"/>
          </a:endParaRPr>
        </a:p>
      </dgm:t>
    </dgm:pt>
    <dgm:pt modelId="{C4819A4D-D49C-4E5C-A4A4-904D13A7E762}">
      <dgm:prSet phldrT="[Text]" custT="1"/>
      <dgm:spPr/>
      <dgm:t>
        <a:bodyPr anchor="t"/>
        <a:lstStyle/>
        <a:p>
          <a:pPr algn="ctr"/>
          <a:endParaRPr lang="en-US" sz="1000" smtClean="0">
            <a:latin typeface="Times New Roman" pitchFamily="18" charset="0"/>
            <a:cs typeface="Times New Roman" pitchFamily="18" charset="0"/>
          </a:endParaRPr>
        </a:p>
        <a:p>
          <a:pPr algn="just"/>
          <a:r>
            <a:rPr lang="vi-VN" sz="2800" smtClean="0">
              <a:latin typeface="Times New Roman" pitchFamily="18" charset="0"/>
              <a:cs typeface="Times New Roman" pitchFamily="18" charset="0"/>
            </a:rPr>
            <a:t>Tôi không đặt</a:t>
          </a:r>
          <a:r>
            <a:rPr lang="en-US" sz="2800" smtClean="0">
              <a:latin typeface="Times New Roman" pitchFamily="18" charset="0"/>
              <a:cs typeface="Times New Roman" pitchFamily="18" charset="0"/>
            </a:rPr>
            <a:t> câu hỏi khi gặp </a:t>
          </a:r>
          <a:r>
            <a:rPr lang="vi-VN" sz="2800" smtClean="0">
              <a:latin typeface="Times New Roman" pitchFamily="18" charset="0"/>
              <a:cs typeface="Times New Roman" pitchFamily="18" charset="0"/>
            </a:rPr>
            <a:t>điều gì khó</a:t>
          </a:r>
          <a:r>
            <a:rPr lang="en-US" sz="2800" smtClean="0">
              <a:latin typeface="Times New Roman" pitchFamily="18" charset="0"/>
              <a:cs typeface="Times New Roman" pitchFamily="18" charset="0"/>
            </a:rPr>
            <a:t>, ngại bị chê dở.</a:t>
          </a:r>
        </a:p>
        <a:p>
          <a:pPr algn="just"/>
          <a:endParaRPr lang="en-US" sz="2800" smtClean="0">
            <a:latin typeface="Times New Roman" pitchFamily="18" charset="0"/>
            <a:cs typeface="Times New Roman" pitchFamily="18" charset="0"/>
          </a:endParaRPr>
        </a:p>
      </dgm:t>
    </dgm:pt>
    <dgm:pt modelId="{AEF750CA-2685-412F-B3E1-D8F5C2017815}" type="parTrans" cxnId="{61207895-04F0-4708-9524-DF8778E9DE49}">
      <dgm:prSet/>
      <dgm:spPr/>
      <dgm:t>
        <a:bodyPr/>
        <a:lstStyle/>
        <a:p>
          <a:pPr algn="ctr"/>
          <a:endParaRPr lang="en-US" sz="2800">
            <a:latin typeface="Times New Roman" pitchFamily="18" charset="0"/>
            <a:cs typeface="Times New Roman" pitchFamily="18" charset="0"/>
          </a:endParaRPr>
        </a:p>
      </dgm:t>
    </dgm:pt>
    <dgm:pt modelId="{A39E5199-D463-49C3-B000-E3F0911DD324}" type="sibTrans" cxnId="{61207895-04F0-4708-9524-DF8778E9DE49}">
      <dgm:prSet/>
      <dgm:spPr/>
      <dgm:t>
        <a:bodyPr/>
        <a:lstStyle/>
        <a:p>
          <a:pPr algn="ctr"/>
          <a:endParaRPr lang="en-US" sz="2800">
            <a:latin typeface="Times New Roman" pitchFamily="18" charset="0"/>
            <a:cs typeface="Times New Roman" pitchFamily="18" charset="0"/>
          </a:endParaRPr>
        </a:p>
      </dgm:t>
    </dgm:pt>
    <dgm:pt modelId="{71D66EC2-2607-458E-9923-5DFE78D15159}">
      <dgm:prSet phldrT="[Text]" custT="1"/>
      <dgm:spPr/>
      <dgm:t>
        <a:bodyPr anchor="t"/>
        <a:lstStyle/>
        <a:p>
          <a:pPr algn="ctr"/>
          <a:endParaRPr lang="en-US" sz="1000" smtClean="0">
            <a:latin typeface="Times New Roman" pitchFamily="18" charset="0"/>
            <a:cs typeface="Times New Roman" pitchFamily="18" charset="0"/>
          </a:endParaRPr>
        </a:p>
        <a:p>
          <a:pPr algn="just"/>
          <a:r>
            <a:rPr lang="vi-VN" sz="2800" smtClean="0">
              <a:latin typeface="Times New Roman" pitchFamily="18" charset="0"/>
              <a:cs typeface="Times New Roman" pitchFamily="18" charset="0"/>
            </a:rPr>
            <a:t>Tôi đặt nhiều câu hỏi cụ thể</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làm bất cứ  cái gì</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để chắc  chắn</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rằng tôi  hiểu rõ.</a:t>
          </a:r>
          <a:endParaRPr lang="en-US" sz="2800" smtClean="0">
            <a:latin typeface="Times New Roman" pitchFamily="18" charset="0"/>
            <a:cs typeface="Times New Roman" pitchFamily="18" charset="0"/>
          </a:endParaRPr>
        </a:p>
      </dgm:t>
    </dgm:pt>
    <dgm:pt modelId="{F3DB4707-6CC7-47F5-A87A-66783C0B8386}" type="parTrans" cxnId="{33CED201-AB70-4AE2-BED6-D4283ED8444C}">
      <dgm:prSet/>
      <dgm:spPr/>
      <dgm:t>
        <a:bodyPr/>
        <a:lstStyle/>
        <a:p>
          <a:pPr algn="ctr"/>
          <a:endParaRPr lang="en-US" sz="2800">
            <a:latin typeface="Times New Roman" pitchFamily="18" charset="0"/>
            <a:cs typeface="Times New Roman" pitchFamily="18" charset="0"/>
          </a:endParaRPr>
        </a:p>
      </dgm:t>
    </dgm:pt>
    <dgm:pt modelId="{6BB06815-814C-49AD-B6B8-58D9644B02C7}" type="sibTrans" cxnId="{33CED201-AB70-4AE2-BED6-D4283ED8444C}">
      <dgm:prSet/>
      <dgm:spPr/>
      <dgm:t>
        <a:bodyPr/>
        <a:lstStyle/>
        <a:p>
          <a:pPr algn="ctr"/>
          <a:endParaRPr lang="en-US" sz="2800">
            <a:latin typeface="Times New Roman" pitchFamily="18" charset="0"/>
            <a:cs typeface="Times New Roman" pitchFamily="18" charset="0"/>
          </a:endParaRPr>
        </a:p>
      </dgm:t>
    </dgm:pt>
    <dgm:pt modelId="{6BD08461-991D-47BC-9CCC-EEDCC71BC665}">
      <dgm:prSet phldrT="[Text]" custT="1"/>
      <dgm:spPr/>
      <dgm:t>
        <a:bodyPr anchor="t"/>
        <a:lstStyle/>
        <a:p>
          <a:pPr algn="ctr">
            <a:spcAft>
              <a:spcPct val="35000"/>
            </a:spcAft>
          </a:pPr>
          <a:endParaRPr lang="en-US" sz="1000" smtClean="0">
            <a:latin typeface="Times New Roman" pitchFamily="18" charset="0"/>
            <a:cs typeface="Times New Roman" pitchFamily="18" charset="0"/>
          </a:endParaRPr>
        </a:p>
        <a:p>
          <a:pPr algn="ctr">
            <a:spcAft>
              <a:spcPts val="0"/>
            </a:spcAft>
          </a:pPr>
          <a:r>
            <a:rPr lang="vi-VN" sz="2800" smtClean="0">
              <a:latin typeface="Times New Roman" pitchFamily="18" charset="0"/>
              <a:cs typeface="Times New Roman" pitchFamily="18" charset="0"/>
            </a:rPr>
            <a:t>Tôi có thể đặt</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câu hỏi khi gặp</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việc khó. Nếu </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tôi nhận thấy</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bài</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tập/nhiệm</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vụ quá</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khó thì tôi không</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hỏi và muốn bỏ</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cuộc.</a:t>
          </a:r>
          <a:endParaRPr lang="en-US" sz="2800" smtClean="0">
            <a:latin typeface="Times New Roman" pitchFamily="18" charset="0"/>
            <a:cs typeface="Times New Roman" pitchFamily="18" charset="0"/>
          </a:endParaRPr>
        </a:p>
        <a:p>
          <a:pPr algn="ctr">
            <a:spcAft>
              <a:spcPct val="35000"/>
            </a:spcAft>
          </a:pPr>
          <a:endParaRPr lang="en-US" sz="2800">
            <a:latin typeface="Times New Roman" pitchFamily="18" charset="0"/>
            <a:cs typeface="Times New Roman" pitchFamily="18" charset="0"/>
          </a:endParaRPr>
        </a:p>
      </dgm:t>
    </dgm:pt>
    <dgm:pt modelId="{C9D2ED45-D1DB-49F7-89FD-1655DE8A923A}" type="parTrans" cxnId="{EE1D60F4-35E9-415E-9EBB-98F2EB2BA5DA}">
      <dgm:prSet/>
      <dgm:spPr/>
      <dgm:t>
        <a:bodyPr/>
        <a:lstStyle/>
        <a:p>
          <a:pPr algn="ctr"/>
          <a:endParaRPr lang="en-US" sz="2800">
            <a:latin typeface="Times New Roman" pitchFamily="18" charset="0"/>
            <a:cs typeface="Times New Roman" pitchFamily="18" charset="0"/>
          </a:endParaRPr>
        </a:p>
      </dgm:t>
    </dgm:pt>
    <dgm:pt modelId="{BFE21B79-F0CE-4B5F-8DE6-066346EE5C60}" type="sibTrans" cxnId="{EE1D60F4-35E9-415E-9EBB-98F2EB2BA5DA}">
      <dgm:prSet/>
      <dgm:spPr/>
      <dgm:t>
        <a:bodyPr/>
        <a:lstStyle/>
        <a:p>
          <a:pPr algn="ctr"/>
          <a:endParaRPr lang="en-US" sz="2800">
            <a:latin typeface="Times New Roman" pitchFamily="18" charset="0"/>
            <a:cs typeface="Times New Roman" pitchFamily="18" charset="0"/>
          </a:endParaRPr>
        </a:p>
      </dgm:t>
    </dgm:pt>
    <dgm:pt modelId="{DCE5B960-1C3F-43ED-9C53-85EA4D7A6A3C}" type="pres">
      <dgm:prSet presAssocID="{BFA37A27-1DB6-46FA-8E6A-335DBDBB2AF3}" presName="composite" presStyleCnt="0">
        <dgm:presLayoutVars>
          <dgm:chMax val="1"/>
          <dgm:dir/>
          <dgm:resizeHandles val="exact"/>
        </dgm:presLayoutVars>
      </dgm:prSet>
      <dgm:spPr/>
      <dgm:t>
        <a:bodyPr/>
        <a:lstStyle/>
        <a:p>
          <a:endParaRPr lang="en-US"/>
        </a:p>
      </dgm:t>
    </dgm:pt>
    <dgm:pt modelId="{037F94A2-144F-4C03-9700-1B3505E10492}" type="pres">
      <dgm:prSet presAssocID="{26DA15B0-28C3-4F67-A519-F33FAFBD2150}" presName="roof" presStyleLbl="dkBgShp" presStyleIdx="0" presStyleCnt="2" custScaleY="49914" custLinFactNeighborY="-9178"/>
      <dgm:spPr/>
      <dgm:t>
        <a:bodyPr/>
        <a:lstStyle/>
        <a:p>
          <a:endParaRPr lang="en-US"/>
        </a:p>
      </dgm:t>
    </dgm:pt>
    <dgm:pt modelId="{D693DD64-4705-49B7-9A4C-F02A72CAFB25}" type="pres">
      <dgm:prSet presAssocID="{26DA15B0-28C3-4F67-A519-F33FAFBD2150}" presName="pillars" presStyleCnt="0"/>
      <dgm:spPr/>
      <dgm:t>
        <a:bodyPr/>
        <a:lstStyle/>
        <a:p>
          <a:endParaRPr lang="en-US"/>
        </a:p>
      </dgm:t>
    </dgm:pt>
    <dgm:pt modelId="{D2144736-B4E3-4C4E-8FEF-605C29285540}" type="pres">
      <dgm:prSet presAssocID="{26DA15B0-28C3-4F67-A519-F33FAFBD2150}" presName="pillar1" presStyleLbl="node1" presStyleIdx="0" presStyleCnt="3" custScaleY="93460" custLinFactNeighborX="-147" custLinFactNeighborY="7560">
        <dgm:presLayoutVars>
          <dgm:bulletEnabled val="1"/>
        </dgm:presLayoutVars>
      </dgm:prSet>
      <dgm:spPr/>
      <dgm:t>
        <a:bodyPr/>
        <a:lstStyle/>
        <a:p>
          <a:endParaRPr lang="en-US"/>
        </a:p>
      </dgm:t>
    </dgm:pt>
    <dgm:pt modelId="{22A5A0B3-E878-44A3-843A-7CCB38ECB2FD}" type="pres">
      <dgm:prSet presAssocID="{71D66EC2-2607-458E-9923-5DFE78D15159}" presName="pillarX" presStyleLbl="node1" presStyleIdx="1" presStyleCnt="3" custScaleY="93460" custLinFactNeighborX="-919" custLinFactNeighborY="7560">
        <dgm:presLayoutVars>
          <dgm:bulletEnabled val="1"/>
        </dgm:presLayoutVars>
      </dgm:prSet>
      <dgm:spPr/>
      <dgm:t>
        <a:bodyPr/>
        <a:lstStyle/>
        <a:p>
          <a:endParaRPr lang="en-US"/>
        </a:p>
      </dgm:t>
    </dgm:pt>
    <dgm:pt modelId="{1F98016E-714B-4DFB-AEB2-4ADACE4332F8}" type="pres">
      <dgm:prSet presAssocID="{6BD08461-991D-47BC-9CCC-EEDCC71BC665}" presName="pillarX" presStyleLbl="node1" presStyleIdx="2" presStyleCnt="3" custScaleY="93460" custLinFactNeighborX="919" custLinFactNeighborY="7560">
        <dgm:presLayoutVars>
          <dgm:bulletEnabled val="1"/>
        </dgm:presLayoutVars>
      </dgm:prSet>
      <dgm:spPr/>
      <dgm:t>
        <a:bodyPr/>
        <a:lstStyle/>
        <a:p>
          <a:endParaRPr lang="en-US"/>
        </a:p>
      </dgm:t>
    </dgm:pt>
    <dgm:pt modelId="{6D35D5B1-0B81-4DD7-AA9C-BA12CA189F10}" type="pres">
      <dgm:prSet presAssocID="{26DA15B0-28C3-4F67-A519-F33FAFBD2150}" presName="base" presStyleLbl="dkBgShp" presStyleIdx="1" presStyleCnt="2" custLinFactNeighborY="33319"/>
      <dgm:spPr>
        <a:solidFill>
          <a:schemeClr val="accent1">
            <a:lumMod val="75000"/>
          </a:schemeClr>
        </a:solidFill>
      </dgm:spPr>
      <dgm:t>
        <a:bodyPr/>
        <a:lstStyle/>
        <a:p>
          <a:endParaRPr lang="en-US"/>
        </a:p>
      </dgm:t>
    </dgm:pt>
  </dgm:ptLst>
  <dgm:cxnLst>
    <dgm:cxn modelId="{EE1D60F4-35E9-415E-9EBB-98F2EB2BA5DA}" srcId="{26DA15B0-28C3-4F67-A519-F33FAFBD2150}" destId="{6BD08461-991D-47BC-9CCC-EEDCC71BC665}" srcOrd="2" destOrd="0" parTransId="{C9D2ED45-D1DB-49F7-89FD-1655DE8A923A}" sibTransId="{BFE21B79-F0CE-4B5F-8DE6-066346EE5C60}"/>
    <dgm:cxn modelId="{D2B13EB9-C802-497C-B9B5-C333021D5A47}" type="presOf" srcId="{26DA15B0-28C3-4F67-A519-F33FAFBD2150}" destId="{037F94A2-144F-4C03-9700-1B3505E10492}" srcOrd="0" destOrd="0" presId="urn:microsoft.com/office/officeart/2005/8/layout/hList3"/>
    <dgm:cxn modelId="{8F8D07EE-D2AB-4374-B682-F0F7EB6D3522}" type="presOf" srcId="{BFA37A27-1DB6-46FA-8E6A-335DBDBB2AF3}" destId="{DCE5B960-1C3F-43ED-9C53-85EA4D7A6A3C}" srcOrd="0" destOrd="0" presId="urn:microsoft.com/office/officeart/2005/8/layout/hList3"/>
    <dgm:cxn modelId="{AF50ACEF-7091-41CA-9041-8434D250CD84}" type="presOf" srcId="{71D66EC2-2607-458E-9923-5DFE78D15159}" destId="{22A5A0B3-E878-44A3-843A-7CCB38ECB2FD}" srcOrd="0" destOrd="0" presId="urn:microsoft.com/office/officeart/2005/8/layout/hList3"/>
    <dgm:cxn modelId="{A73145C6-5E95-403A-9671-746A2038BB66}" type="presOf" srcId="{C4819A4D-D49C-4E5C-A4A4-904D13A7E762}" destId="{D2144736-B4E3-4C4E-8FEF-605C29285540}" srcOrd="0" destOrd="0" presId="urn:microsoft.com/office/officeart/2005/8/layout/hList3"/>
    <dgm:cxn modelId="{F9C29D48-50B8-4120-B05A-BFB67D4B1601}" srcId="{BFA37A27-1DB6-46FA-8E6A-335DBDBB2AF3}" destId="{26DA15B0-28C3-4F67-A519-F33FAFBD2150}" srcOrd="0" destOrd="0" parTransId="{B2BD89F7-DF35-4E64-98A4-CDD5E0B0A815}" sibTransId="{E85FA6CF-FC94-4D94-BEB0-4C92B8FC0237}"/>
    <dgm:cxn modelId="{33CED201-AB70-4AE2-BED6-D4283ED8444C}" srcId="{26DA15B0-28C3-4F67-A519-F33FAFBD2150}" destId="{71D66EC2-2607-458E-9923-5DFE78D15159}" srcOrd="1" destOrd="0" parTransId="{F3DB4707-6CC7-47F5-A87A-66783C0B8386}" sibTransId="{6BB06815-814C-49AD-B6B8-58D9644B02C7}"/>
    <dgm:cxn modelId="{A68ADFC5-96FD-41BB-9E26-1B3613803426}" type="presOf" srcId="{6BD08461-991D-47BC-9CCC-EEDCC71BC665}" destId="{1F98016E-714B-4DFB-AEB2-4ADACE4332F8}" srcOrd="0" destOrd="0" presId="urn:microsoft.com/office/officeart/2005/8/layout/hList3"/>
    <dgm:cxn modelId="{61207895-04F0-4708-9524-DF8778E9DE49}" srcId="{26DA15B0-28C3-4F67-A519-F33FAFBD2150}" destId="{C4819A4D-D49C-4E5C-A4A4-904D13A7E762}" srcOrd="0" destOrd="0" parTransId="{AEF750CA-2685-412F-B3E1-D8F5C2017815}" sibTransId="{A39E5199-D463-49C3-B000-E3F0911DD324}"/>
    <dgm:cxn modelId="{16820BB1-C069-4656-BF31-41DB90FD6CB8}" type="presParOf" srcId="{DCE5B960-1C3F-43ED-9C53-85EA4D7A6A3C}" destId="{037F94A2-144F-4C03-9700-1B3505E10492}" srcOrd="0" destOrd="0" presId="urn:microsoft.com/office/officeart/2005/8/layout/hList3"/>
    <dgm:cxn modelId="{CBB47C8F-375C-4E80-A9D6-65F03C7E3F4E}" type="presParOf" srcId="{DCE5B960-1C3F-43ED-9C53-85EA4D7A6A3C}" destId="{D693DD64-4705-49B7-9A4C-F02A72CAFB25}" srcOrd="1" destOrd="0" presId="urn:microsoft.com/office/officeart/2005/8/layout/hList3"/>
    <dgm:cxn modelId="{9748FEBA-3488-449F-8710-ACC52194C647}" type="presParOf" srcId="{D693DD64-4705-49B7-9A4C-F02A72CAFB25}" destId="{D2144736-B4E3-4C4E-8FEF-605C29285540}" srcOrd="0" destOrd="0" presId="urn:microsoft.com/office/officeart/2005/8/layout/hList3"/>
    <dgm:cxn modelId="{8CB13308-0666-4F12-BEA2-7236E460A22D}" type="presParOf" srcId="{D693DD64-4705-49B7-9A4C-F02A72CAFB25}" destId="{22A5A0B3-E878-44A3-843A-7CCB38ECB2FD}" srcOrd="1" destOrd="0" presId="urn:microsoft.com/office/officeart/2005/8/layout/hList3"/>
    <dgm:cxn modelId="{785569DB-9F03-43E4-8DEB-422D51C18FA5}" type="presParOf" srcId="{D693DD64-4705-49B7-9A4C-F02A72CAFB25}" destId="{1F98016E-714B-4DFB-AEB2-4ADACE4332F8}" srcOrd="2" destOrd="0" presId="urn:microsoft.com/office/officeart/2005/8/layout/hList3"/>
    <dgm:cxn modelId="{F010D0C5-4CA8-4BC5-8CC9-E9258FAB9D45}" type="presParOf" srcId="{DCE5B960-1C3F-43ED-9C53-85EA4D7A6A3C}" destId="{6D35D5B1-0B81-4DD7-AA9C-BA12CA189F1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A37A27-1DB6-46FA-8E6A-335DBDBB2AF3}"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26DA15B0-28C3-4F67-A519-F33FAFBD2150}">
      <dgm:prSet phldrT="[Text]" custT="1"/>
      <dgm:spPr>
        <a:solidFill>
          <a:schemeClr val="accent1">
            <a:lumMod val="75000"/>
          </a:schemeClr>
        </a:solidFill>
      </dgm:spPr>
      <dgm:t>
        <a:bodyPr/>
        <a:lstStyle/>
        <a:p>
          <a:r>
            <a:rPr lang="en-US" sz="3200" spc="0" smtClean="0">
              <a:latin typeface="Times New Roman" panose="02020603050405020304" pitchFamily="18" charset="0"/>
              <a:cs typeface="Times New Roman" panose="02020603050405020304" pitchFamily="18" charset="0"/>
            </a:rPr>
            <a:t>Chấp nhận rủi ro</a:t>
          </a:r>
        </a:p>
      </dgm:t>
    </dgm:pt>
    <dgm:pt modelId="{B2BD89F7-DF35-4E64-98A4-CDD5E0B0A815}" type="parTrans" cxnId="{F9C29D48-50B8-4120-B05A-BFB67D4B1601}">
      <dgm:prSet/>
      <dgm:spPr/>
      <dgm:t>
        <a:bodyPr/>
        <a:lstStyle/>
        <a:p>
          <a:pPr algn="ctr"/>
          <a:endParaRPr lang="en-US" sz="2800">
            <a:latin typeface="Times New Roman" pitchFamily="18" charset="0"/>
            <a:cs typeface="Times New Roman" pitchFamily="18" charset="0"/>
          </a:endParaRPr>
        </a:p>
      </dgm:t>
    </dgm:pt>
    <dgm:pt modelId="{E85FA6CF-FC94-4D94-BEB0-4C92B8FC0237}" type="sibTrans" cxnId="{F9C29D48-50B8-4120-B05A-BFB67D4B1601}">
      <dgm:prSet/>
      <dgm:spPr/>
      <dgm:t>
        <a:bodyPr/>
        <a:lstStyle/>
        <a:p>
          <a:pPr algn="ctr"/>
          <a:endParaRPr lang="en-US" sz="2800">
            <a:latin typeface="Times New Roman" pitchFamily="18" charset="0"/>
            <a:cs typeface="Times New Roman" pitchFamily="18" charset="0"/>
          </a:endParaRPr>
        </a:p>
      </dgm:t>
    </dgm:pt>
    <dgm:pt modelId="{C4819A4D-D49C-4E5C-A4A4-904D13A7E762}">
      <dgm:prSet phldrT="[Text]" custT="1"/>
      <dgm:spPr/>
      <dgm:t>
        <a:bodyPr anchor="t"/>
        <a:lstStyle/>
        <a:p>
          <a:pPr algn="ctr"/>
          <a:endParaRPr lang="en-US" sz="1000" smtClean="0">
            <a:latin typeface="Times New Roman" pitchFamily="18" charset="0"/>
            <a:cs typeface="Times New Roman" pitchFamily="18" charset="0"/>
          </a:endParaRPr>
        </a:p>
        <a:p>
          <a:pPr algn="just"/>
          <a:r>
            <a:rPr lang="vi-VN" sz="2800" smtClean="0">
              <a:latin typeface="Times New Roman" pitchFamily="18" charset="0"/>
              <a:cs typeface="Times New Roman" pitchFamily="18" charset="0"/>
            </a:rPr>
            <a:t>Nếu việc gì đó</a:t>
          </a:r>
          <a:r>
            <a:rPr lang="en-US" sz="2800" smtClean="0">
              <a:latin typeface="Times New Roman" pitchFamily="18" charset="0"/>
              <a:cs typeface="Times New Roman" pitchFamily="18" charset="0"/>
            </a:rPr>
            <a:t> quá khó thì tôi không làm. Tôi thà không làm, không học </a:t>
          </a:r>
          <a:r>
            <a:rPr lang="vi-VN" sz="2800" smtClean="0">
              <a:latin typeface="Times New Roman" pitchFamily="18" charset="0"/>
              <a:cs typeface="Times New Roman" pitchFamily="18" charset="0"/>
            </a:rPr>
            <a:t>thêm</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điều gì đó</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hơn là làm sai.</a:t>
          </a:r>
          <a:endParaRPr lang="en-US" sz="2800" smtClean="0">
            <a:latin typeface="Times New Roman" pitchFamily="18" charset="0"/>
            <a:cs typeface="Times New Roman" pitchFamily="18" charset="0"/>
          </a:endParaRPr>
        </a:p>
        <a:p>
          <a:pPr algn="just"/>
          <a:endParaRPr lang="en-US" sz="2800" smtClean="0">
            <a:latin typeface="Times New Roman" pitchFamily="18" charset="0"/>
            <a:cs typeface="Times New Roman" pitchFamily="18" charset="0"/>
          </a:endParaRPr>
        </a:p>
      </dgm:t>
    </dgm:pt>
    <dgm:pt modelId="{AEF750CA-2685-412F-B3E1-D8F5C2017815}" type="parTrans" cxnId="{61207895-04F0-4708-9524-DF8778E9DE49}">
      <dgm:prSet/>
      <dgm:spPr/>
      <dgm:t>
        <a:bodyPr/>
        <a:lstStyle/>
        <a:p>
          <a:pPr algn="ctr"/>
          <a:endParaRPr lang="en-US" sz="2800">
            <a:latin typeface="Times New Roman" pitchFamily="18" charset="0"/>
            <a:cs typeface="Times New Roman" pitchFamily="18" charset="0"/>
          </a:endParaRPr>
        </a:p>
      </dgm:t>
    </dgm:pt>
    <dgm:pt modelId="{A39E5199-D463-49C3-B000-E3F0911DD324}" type="sibTrans" cxnId="{61207895-04F0-4708-9524-DF8778E9DE49}">
      <dgm:prSet/>
      <dgm:spPr/>
      <dgm:t>
        <a:bodyPr/>
        <a:lstStyle/>
        <a:p>
          <a:pPr algn="ctr"/>
          <a:endParaRPr lang="en-US" sz="2800">
            <a:latin typeface="Times New Roman" pitchFamily="18" charset="0"/>
            <a:cs typeface="Times New Roman" pitchFamily="18" charset="0"/>
          </a:endParaRPr>
        </a:p>
      </dgm:t>
    </dgm:pt>
    <dgm:pt modelId="{71D66EC2-2607-458E-9923-5DFE78D15159}">
      <dgm:prSet phldrT="[Text]" custT="1"/>
      <dgm:spPr/>
      <dgm:t>
        <a:bodyPr anchor="t"/>
        <a:lstStyle/>
        <a:p>
          <a:pPr algn="ctr"/>
          <a:endParaRPr lang="en-US" sz="1000" smtClean="0">
            <a:latin typeface="Times New Roman" pitchFamily="18" charset="0"/>
            <a:cs typeface="Times New Roman" pitchFamily="18" charset="0"/>
          </a:endParaRPr>
        </a:p>
        <a:p>
          <a:pPr algn="just"/>
          <a:r>
            <a:rPr lang="vi-VN" sz="2800" smtClean="0">
              <a:latin typeface="Times New Roman" pitchFamily="18" charset="0"/>
              <a:cs typeface="Times New Roman" pitchFamily="18" charset="0"/>
            </a:rPr>
            <a:t>Tôi muốn thử</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làm, cố làm và</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sẵn sàng chịu</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thất bại hơn là</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chẳng bao giờ</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làm. Tôi sẵn</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sàng chấp nhận rủi ro</a:t>
          </a:r>
          <a:endParaRPr lang="en-US" sz="2800" smtClean="0">
            <a:latin typeface="Times New Roman" pitchFamily="18" charset="0"/>
            <a:cs typeface="Times New Roman" pitchFamily="18" charset="0"/>
          </a:endParaRPr>
        </a:p>
      </dgm:t>
    </dgm:pt>
    <dgm:pt modelId="{F3DB4707-6CC7-47F5-A87A-66783C0B8386}" type="parTrans" cxnId="{33CED201-AB70-4AE2-BED6-D4283ED8444C}">
      <dgm:prSet/>
      <dgm:spPr/>
      <dgm:t>
        <a:bodyPr/>
        <a:lstStyle/>
        <a:p>
          <a:pPr algn="ctr"/>
          <a:endParaRPr lang="en-US" sz="2800">
            <a:latin typeface="Times New Roman" pitchFamily="18" charset="0"/>
            <a:cs typeface="Times New Roman" pitchFamily="18" charset="0"/>
          </a:endParaRPr>
        </a:p>
      </dgm:t>
    </dgm:pt>
    <dgm:pt modelId="{6BB06815-814C-49AD-B6B8-58D9644B02C7}" type="sibTrans" cxnId="{33CED201-AB70-4AE2-BED6-D4283ED8444C}">
      <dgm:prSet/>
      <dgm:spPr/>
      <dgm:t>
        <a:bodyPr/>
        <a:lstStyle/>
        <a:p>
          <a:pPr algn="ctr"/>
          <a:endParaRPr lang="en-US" sz="2800">
            <a:latin typeface="Times New Roman" pitchFamily="18" charset="0"/>
            <a:cs typeface="Times New Roman" pitchFamily="18" charset="0"/>
          </a:endParaRPr>
        </a:p>
      </dgm:t>
    </dgm:pt>
    <dgm:pt modelId="{6BD08461-991D-47BC-9CCC-EEDCC71BC665}">
      <dgm:prSet phldrT="[Text]" custT="1"/>
      <dgm:spPr/>
      <dgm:t>
        <a:bodyPr anchor="t"/>
        <a:lstStyle/>
        <a:p>
          <a:pPr algn="ctr"/>
          <a:endParaRPr lang="en-US" sz="10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Tôi có thể </a:t>
          </a:r>
          <a:r>
            <a:rPr lang="vi-VN" sz="2800" smtClean="0">
              <a:latin typeface="Times New Roman" pitchFamily="18" charset="0"/>
              <a:cs typeface="Times New Roman" pitchFamily="18" charset="0"/>
            </a:rPr>
            <a:t>muốn</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thử/cố  gắng làm</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việc  khó, nhưng</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không muốn  cho</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ai biết,  không</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làm  trước mặt</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người khác.</a:t>
          </a:r>
          <a:endParaRPr lang="en-US" sz="2800" smtClean="0">
            <a:latin typeface="Times New Roman" pitchFamily="18" charset="0"/>
            <a:cs typeface="Times New Roman" pitchFamily="18" charset="0"/>
          </a:endParaRPr>
        </a:p>
        <a:p>
          <a:pPr algn="just"/>
          <a:endParaRPr lang="en-US" sz="2800">
            <a:latin typeface="Times New Roman" pitchFamily="18" charset="0"/>
            <a:cs typeface="Times New Roman" pitchFamily="18" charset="0"/>
          </a:endParaRPr>
        </a:p>
      </dgm:t>
    </dgm:pt>
    <dgm:pt modelId="{C9D2ED45-D1DB-49F7-89FD-1655DE8A923A}" type="parTrans" cxnId="{EE1D60F4-35E9-415E-9EBB-98F2EB2BA5DA}">
      <dgm:prSet/>
      <dgm:spPr/>
      <dgm:t>
        <a:bodyPr/>
        <a:lstStyle/>
        <a:p>
          <a:pPr algn="ctr"/>
          <a:endParaRPr lang="en-US" sz="2800">
            <a:latin typeface="Times New Roman" pitchFamily="18" charset="0"/>
            <a:cs typeface="Times New Roman" pitchFamily="18" charset="0"/>
          </a:endParaRPr>
        </a:p>
      </dgm:t>
    </dgm:pt>
    <dgm:pt modelId="{BFE21B79-F0CE-4B5F-8DE6-066346EE5C60}" type="sibTrans" cxnId="{EE1D60F4-35E9-415E-9EBB-98F2EB2BA5DA}">
      <dgm:prSet/>
      <dgm:spPr/>
      <dgm:t>
        <a:bodyPr/>
        <a:lstStyle/>
        <a:p>
          <a:pPr algn="ctr"/>
          <a:endParaRPr lang="en-US" sz="2800">
            <a:latin typeface="Times New Roman" pitchFamily="18" charset="0"/>
            <a:cs typeface="Times New Roman" pitchFamily="18" charset="0"/>
          </a:endParaRPr>
        </a:p>
      </dgm:t>
    </dgm:pt>
    <dgm:pt modelId="{DCE5B960-1C3F-43ED-9C53-85EA4D7A6A3C}" type="pres">
      <dgm:prSet presAssocID="{BFA37A27-1DB6-46FA-8E6A-335DBDBB2AF3}" presName="composite" presStyleCnt="0">
        <dgm:presLayoutVars>
          <dgm:chMax val="1"/>
          <dgm:dir/>
          <dgm:resizeHandles val="exact"/>
        </dgm:presLayoutVars>
      </dgm:prSet>
      <dgm:spPr/>
      <dgm:t>
        <a:bodyPr/>
        <a:lstStyle/>
        <a:p>
          <a:endParaRPr lang="en-US"/>
        </a:p>
      </dgm:t>
    </dgm:pt>
    <dgm:pt modelId="{037F94A2-144F-4C03-9700-1B3505E10492}" type="pres">
      <dgm:prSet presAssocID="{26DA15B0-28C3-4F67-A519-F33FAFBD2150}" presName="roof" presStyleLbl="dkBgShp" presStyleIdx="0" presStyleCnt="2" custScaleY="49914" custLinFactNeighborY="-9178"/>
      <dgm:spPr/>
      <dgm:t>
        <a:bodyPr/>
        <a:lstStyle/>
        <a:p>
          <a:endParaRPr lang="en-US"/>
        </a:p>
      </dgm:t>
    </dgm:pt>
    <dgm:pt modelId="{D693DD64-4705-49B7-9A4C-F02A72CAFB25}" type="pres">
      <dgm:prSet presAssocID="{26DA15B0-28C3-4F67-A519-F33FAFBD2150}" presName="pillars" presStyleCnt="0"/>
      <dgm:spPr/>
      <dgm:t>
        <a:bodyPr/>
        <a:lstStyle/>
        <a:p>
          <a:endParaRPr lang="en-US"/>
        </a:p>
      </dgm:t>
    </dgm:pt>
    <dgm:pt modelId="{D2144736-B4E3-4C4E-8FEF-605C29285540}" type="pres">
      <dgm:prSet presAssocID="{26DA15B0-28C3-4F67-A519-F33FAFBD2150}" presName="pillar1" presStyleLbl="node1" presStyleIdx="0" presStyleCnt="3" custScaleY="88939" custLinFactNeighborX="-147" custLinFactNeighborY="9821">
        <dgm:presLayoutVars>
          <dgm:bulletEnabled val="1"/>
        </dgm:presLayoutVars>
      </dgm:prSet>
      <dgm:spPr/>
      <dgm:t>
        <a:bodyPr/>
        <a:lstStyle/>
        <a:p>
          <a:endParaRPr lang="en-US"/>
        </a:p>
      </dgm:t>
    </dgm:pt>
    <dgm:pt modelId="{22A5A0B3-E878-44A3-843A-7CCB38ECB2FD}" type="pres">
      <dgm:prSet presAssocID="{71D66EC2-2607-458E-9923-5DFE78D15159}" presName="pillarX" presStyleLbl="node1" presStyleIdx="1" presStyleCnt="3" custScaleY="88939" custLinFactNeighborX="1692" custLinFactNeighborY="9821">
        <dgm:presLayoutVars>
          <dgm:bulletEnabled val="1"/>
        </dgm:presLayoutVars>
      </dgm:prSet>
      <dgm:spPr/>
      <dgm:t>
        <a:bodyPr/>
        <a:lstStyle/>
        <a:p>
          <a:endParaRPr lang="en-US"/>
        </a:p>
      </dgm:t>
    </dgm:pt>
    <dgm:pt modelId="{1F98016E-714B-4DFB-AEB2-4ADACE4332F8}" type="pres">
      <dgm:prSet presAssocID="{6BD08461-991D-47BC-9CCC-EEDCC71BC665}" presName="pillarX" presStyleLbl="node1" presStyleIdx="2" presStyleCnt="3" custScaleY="88939" custLinFactNeighborX="919" custLinFactNeighborY="9821">
        <dgm:presLayoutVars>
          <dgm:bulletEnabled val="1"/>
        </dgm:presLayoutVars>
      </dgm:prSet>
      <dgm:spPr/>
      <dgm:t>
        <a:bodyPr/>
        <a:lstStyle/>
        <a:p>
          <a:endParaRPr lang="en-US"/>
        </a:p>
      </dgm:t>
    </dgm:pt>
    <dgm:pt modelId="{6D35D5B1-0B81-4DD7-AA9C-BA12CA189F10}" type="pres">
      <dgm:prSet presAssocID="{26DA15B0-28C3-4F67-A519-F33FAFBD2150}" presName="base" presStyleLbl="dkBgShp" presStyleIdx="1" presStyleCnt="2" custLinFactNeighborY="33319"/>
      <dgm:spPr>
        <a:solidFill>
          <a:schemeClr val="accent1">
            <a:lumMod val="75000"/>
          </a:schemeClr>
        </a:solidFill>
      </dgm:spPr>
      <dgm:t>
        <a:bodyPr/>
        <a:lstStyle/>
        <a:p>
          <a:endParaRPr lang="en-US"/>
        </a:p>
      </dgm:t>
    </dgm:pt>
  </dgm:ptLst>
  <dgm:cxnLst>
    <dgm:cxn modelId="{EE1D60F4-35E9-415E-9EBB-98F2EB2BA5DA}" srcId="{26DA15B0-28C3-4F67-A519-F33FAFBD2150}" destId="{6BD08461-991D-47BC-9CCC-EEDCC71BC665}" srcOrd="2" destOrd="0" parTransId="{C9D2ED45-D1DB-49F7-89FD-1655DE8A923A}" sibTransId="{BFE21B79-F0CE-4B5F-8DE6-066346EE5C60}"/>
    <dgm:cxn modelId="{8CBF0E27-B6BC-4DEC-8868-C06F141FF0C5}" type="presOf" srcId="{C4819A4D-D49C-4E5C-A4A4-904D13A7E762}" destId="{D2144736-B4E3-4C4E-8FEF-605C29285540}" srcOrd="0" destOrd="0" presId="urn:microsoft.com/office/officeart/2005/8/layout/hList3"/>
    <dgm:cxn modelId="{BA10AF26-BD39-45C1-AD5E-1A95FF376878}" type="presOf" srcId="{BFA37A27-1DB6-46FA-8E6A-335DBDBB2AF3}" destId="{DCE5B960-1C3F-43ED-9C53-85EA4D7A6A3C}" srcOrd="0" destOrd="0" presId="urn:microsoft.com/office/officeart/2005/8/layout/hList3"/>
    <dgm:cxn modelId="{F9C29D48-50B8-4120-B05A-BFB67D4B1601}" srcId="{BFA37A27-1DB6-46FA-8E6A-335DBDBB2AF3}" destId="{26DA15B0-28C3-4F67-A519-F33FAFBD2150}" srcOrd="0" destOrd="0" parTransId="{B2BD89F7-DF35-4E64-98A4-CDD5E0B0A815}" sibTransId="{E85FA6CF-FC94-4D94-BEB0-4C92B8FC0237}"/>
    <dgm:cxn modelId="{33CED201-AB70-4AE2-BED6-D4283ED8444C}" srcId="{26DA15B0-28C3-4F67-A519-F33FAFBD2150}" destId="{71D66EC2-2607-458E-9923-5DFE78D15159}" srcOrd="1" destOrd="0" parTransId="{F3DB4707-6CC7-47F5-A87A-66783C0B8386}" sibTransId="{6BB06815-814C-49AD-B6B8-58D9644B02C7}"/>
    <dgm:cxn modelId="{A36EB1CA-67D5-43DF-A11E-350539D8B8AB}" type="presOf" srcId="{26DA15B0-28C3-4F67-A519-F33FAFBD2150}" destId="{037F94A2-144F-4C03-9700-1B3505E10492}" srcOrd="0" destOrd="0" presId="urn:microsoft.com/office/officeart/2005/8/layout/hList3"/>
    <dgm:cxn modelId="{92A7B1A2-FC81-4C0F-8CFC-2750AF404D40}" type="presOf" srcId="{71D66EC2-2607-458E-9923-5DFE78D15159}" destId="{22A5A0B3-E878-44A3-843A-7CCB38ECB2FD}" srcOrd="0" destOrd="0" presId="urn:microsoft.com/office/officeart/2005/8/layout/hList3"/>
    <dgm:cxn modelId="{49D00557-4E6B-4181-86EF-CE01CA2C3CE9}" type="presOf" srcId="{6BD08461-991D-47BC-9CCC-EEDCC71BC665}" destId="{1F98016E-714B-4DFB-AEB2-4ADACE4332F8}" srcOrd="0" destOrd="0" presId="urn:microsoft.com/office/officeart/2005/8/layout/hList3"/>
    <dgm:cxn modelId="{61207895-04F0-4708-9524-DF8778E9DE49}" srcId="{26DA15B0-28C3-4F67-A519-F33FAFBD2150}" destId="{C4819A4D-D49C-4E5C-A4A4-904D13A7E762}" srcOrd="0" destOrd="0" parTransId="{AEF750CA-2685-412F-B3E1-D8F5C2017815}" sibTransId="{A39E5199-D463-49C3-B000-E3F0911DD324}"/>
    <dgm:cxn modelId="{6D631933-BD77-43B2-8B9B-CA30AF9818C6}" type="presParOf" srcId="{DCE5B960-1C3F-43ED-9C53-85EA4D7A6A3C}" destId="{037F94A2-144F-4C03-9700-1B3505E10492}" srcOrd="0" destOrd="0" presId="urn:microsoft.com/office/officeart/2005/8/layout/hList3"/>
    <dgm:cxn modelId="{CE825505-CC1F-46AE-A226-08DC9C54234D}" type="presParOf" srcId="{DCE5B960-1C3F-43ED-9C53-85EA4D7A6A3C}" destId="{D693DD64-4705-49B7-9A4C-F02A72CAFB25}" srcOrd="1" destOrd="0" presId="urn:microsoft.com/office/officeart/2005/8/layout/hList3"/>
    <dgm:cxn modelId="{A3C40DC0-2BF6-43D7-A28F-CE334720604D}" type="presParOf" srcId="{D693DD64-4705-49B7-9A4C-F02A72CAFB25}" destId="{D2144736-B4E3-4C4E-8FEF-605C29285540}" srcOrd="0" destOrd="0" presId="urn:microsoft.com/office/officeart/2005/8/layout/hList3"/>
    <dgm:cxn modelId="{77DED9D9-2544-499B-824E-DA52AE2DF378}" type="presParOf" srcId="{D693DD64-4705-49B7-9A4C-F02A72CAFB25}" destId="{22A5A0B3-E878-44A3-843A-7CCB38ECB2FD}" srcOrd="1" destOrd="0" presId="urn:microsoft.com/office/officeart/2005/8/layout/hList3"/>
    <dgm:cxn modelId="{0A1F34E8-DF70-40C0-ACA8-CECE8F478C91}" type="presParOf" srcId="{D693DD64-4705-49B7-9A4C-F02A72CAFB25}" destId="{1F98016E-714B-4DFB-AEB2-4ADACE4332F8}" srcOrd="2" destOrd="0" presId="urn:microsoft.com/office/officeart/2005/8/layout/hList3"/>
    <dgm:cxn modelId="{BAA2C010-6FD3-4EA2-AE27-D4B2FC26222E}" type="presParOf" srcId="{DCE5B960-1C3F-43ED-9C53-85EA4D7A6A3C}" destId="{6D35D5B1-0B81-4DD7-AA9C-BA12CA189F1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1D3F75-24B2-44FE-BF0E-DCF40489FBF5}"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217B0119-33F2-4228-81C5-E8724BB5AE72}">
      <dgm:prSet phldrT="[Text]" custT="1"/>
      <dgm:spPr>
        <a:solidFill>
          <a:schemeClr val="accent6">
            <a:lumMod val="60000"/>
            <a:lumOff val="40000"/>
          </a:schemeClr>
        </a:solidFill>
      </dgm:spPr>
      <dgm:t>
        <a:bodyPr anchor="t"/>
        <a:lstStyle/>
        <a:p>
          <a:pPr algn="just">
            <a:lnSpc>
              <a:spcPct val="100000"/>
            </a:lnSpc>
            <a:spcAft>
              <a:spcPts val="0"/>
            </a:spcAft>
          </a:pPr>
          <a:r>
            <a:rPr lang="en-US" sz="2800" smtClean="0">
              <a:solidFill>
                <a:schemeClr val="tx1"/>
              </a:solidFill>
              <a:latin typeface="Times New Roman" pitchFamily="18" charset="0"/>
              <a:cs typeface="Times New Roman" pitchFamily="18" charset="0"/>
            </a:rPr>
            <a:t>L</a:t>
          </a:r>
          <a:r>
            <a:rPr lang="vi-VN" sz="2800" smtClean="0">
              <a:solidFill>
                <a:schemeClr val="tx1"/>
              </a:solidFill>
              <a:latin typeface="Times New Roman" pitchFamily="18" charset="0"/>
              <a:cs typeface="Times New Roman" pitchFamily="18" charset="0"/>
            </a:rPr>
            <a:t>à quá trình </a:t>
          </a:r>
          <a:r>
            <a:rPr lang="vi-VN" sz="2800" b="1" smtClean="0">
              <a:solidFill>
                <a:srgbClr val="FF0000"/>
              </a:solidFill>
              <a:latin typeface="Times New Roman" pitchFamily="18" charset="0"/>
              <a:cs typeface="Times New Roman" pitchFamily="18" charset="0"/>
            </a:rPr>
            <a:t>nhận thức, khám phá</a:t>
          </a:r>
          <a:r>
            <a:rPr lang="vi-VN" sz="2800" b="1" smtClean="0">
              <a:solidFill>
                <a:schemeClr val="tx1"/>
              </a:solidFill>
              <a:latin typeface="Times New Roman" pitchFamily="18" charset="0"/>
              <a:cs typeface="Times New Roman" pitchFamily="18" charset="0"/>
            </a:rPr>
            <a:t> </a:t>
          </a:r>
          <a:r>
            <a:rPr lang="vi-VN" sz="2800" smtClean="0">
              <a:solidFill>
                <a:schemeClr val="tx1"/>
              </a:solidFill>
              <a:latin typeface="Times New Roman" pitchFamily="18" charset="0"/>
              <a:cs typeface="Times New Roman" pitchFamily="18" charset="0"/>
            </a:rPr>
            <a:t>bằng việc </a:t>
          </a:r>
          <a:r>
            <a:rPr lang="vi-VN" sz="2800" b="1" smtClean="0">
              <a:solidFill>
                <a:srgbClr val="FF0000"/>
              </a:solidFill>
              <a:latin typeface="Times New Roman" pitchFamily="18" charset="0"/>
              <a:cs typeface="Times New Roman" pitchFamily="18" charset="0"/>
            </a:rPr>
            <a:t>tương tác </a:t>
          </a:r>
          <a:r>
            <a:rPr lang="vi-VN" sz="2800" smtClean="0">
              <a:solidFill>
                <a:schemeClr val="tx1"/>
              </a:solidFill>
              <a:latin typeface="Times New Roman" pitchFamily="18" charset="0"/>
              <a:cs typeface="Times New Roman" pitchFamily="18" charset="0"/>
            </a:rPr>
            <a:t>với đối tượng (nhìn, sờ, nếm, ngửi...) và các quá trình </a:t>
          </a:r>
          <a:r>
            <a:rPr lang="vi-VN" sz="2800" b="1" smtClean="0">
              <a:solidFill>
                <a:srgbClr val="FF0000"/>
              </a:solidFill>
              <a:latin typeface="Times New Roman" pitchFamily="18" charset="0"/>
              <a:cs typeface="Times New Roman" pitchFamily="18" charset="0"/>
            </a:rPr>
            <a:t>tâm l</a:t>
          </a:r>
          <a:r>
            <a:rPr lang="en-US" sz="2800" b="1" smtClean="0">
              <a:solidFill>
                <a:srgbClr val="FF0000"/>
              </a:solidFill>
              <a:latin typeface="Times New Roman" pitchFamily="18" charset="0"/>
              <a:cs typeface="Times New Roman" pitchFamily="18" charset="0"/>
            </a:rPr>
            <a:t>í</a:t>
          </a:r>
          <a:r>
            <a:rPr lang="vi-VN" sz="2800" b="1" smtClean="0">
              <a:solidFill>
                <a:schemeClr val="tx1"/>
              </a:solidFill>
              <a:latin typeface="Times New Roman" pitchFamily="18" charset="0"/>
              <a:cs typeface="Times New Roman" pitchFamily="18" charset="0"/>
            </a:rPr>
            <a:t> </a:t>
          </a:r>
          <a:r>
            <a:rPr lang="vi-VN" sz="2800" smtClean="0">
              <a:solidFill>
                <a:schemeClr val="tx1"/>
              </a:solidFill>
              <a:latin typeface="Times New Roman" pitchFamily="18" charset="0"/>
              <a:cs typeface="Times New Roman" pitchFamily="18" charset="0"/>
            </a:rPr>
            <a:t>bên trong (chú ý, ghi nhớ, tư duy,</a:t>
          </a:r>
          <a:r>
            <a:rPr lang="en-US" sz="2800" smtClean="0">
              <a:solidFill>
                <a:schemeClr val="tx1"/>
              </a:solidFill>
              <a:latin typeface="Times New Roman" pitchFamily="18" charset="0"/>
              <a:cs typeface="Times New Roman" pitchFamily="18" charset="0"/>
            </a:rPr>
            <a:t>…</a:t>
          </a:r>
          <a:r>
            <a:rPr lang="vi-VN" sz="2800" smtClean="0">
              <a:solidFill>
                <a:schemeClr val="tx1"/>
              </a:solidFill>
              <a:latin typeface="Times New Roman" pitchFamily="18" charset="0"/>
              <a:cs typeface="Times New Roman" pitchFamily="18" charset="0"/>
            </a:rPr>
            <a:t>)</a:t>
          </a:r>
          <a:endParaRPr lang="en-US" sz="2800">
            <a:solidFill>
              <a:schemeClr val="tx1"/>
            </a:solidFill>
            <a:latin typeface="Times New Roman" pitchFamily="18" charset="0"/>
            <a:cs typeface="Times New Roman" pitchFamily="18" charset="0"/>
          </a:endParaRPr>
        </a:p>
      </dgm:t>
    </dgm:pt>
    <dgm:pt modelId="{AC094F36-86C1-484E-B518-2189F7AD76EF}" type="parTrans" cxnId="{044EEED6-3ACC-4670-9630-7235920B4E19}">
      <dgm:prSet/>
      <dgm:spPr/>
      <dgm:t>
        <a:bodyPr/>
        <a:lstStyle/>
        <a:p>
          <a:endParaRPr lang="en-US" sz="2800">
            <a:latin typeface="Times New Roman" pitchFamily="18" charset="0"/>
            <a:cs typeface="Times New Roman" pitchFamily="18" charset="0"/>
          </a:endParaRPr>
        </a:p>
      </dgm:t>
    </dgm:pt>
    <dgm:pt modelId="{5041074B-2B5D-4DAD-9804-2725C52DAC49}" type="sibTrans" cxnId="{044EEED6-3ACC-4670-9630-7235920B4E19}">
      <dgm:prSet custT="1"/>
      <dgm:spPr/>
      <dgm:t>
        <a:bodyPr/>
        <a:lstStyle/>
        <a:p>
          <a:endParaRPr lang="en-US" sz="2800">
            <a:latin typeface="Times New Roman" pitchFamily="18" charset="0"/>
            <a:cs typeface="Times New Roman" pitchFamily="18" charset="0"/>
          </a:endParaRPr>
        </a:p>
      </dgm:t>
    </dgm:pt>
    <dgm:pt modelId="{2841089B-0DBC-47A0-8BB8-D2F2CA94152C}">
      <dgm:prSet phldrT="[Text]" custT="1"/>
      <dgm:spPr/>
      <dgm:t>
        <a:bodyPr anchor="t"/>
        <a:lstStyle/>
        <a:p>
          <a:pPr algn="just">
            <a:lnSpc>
              <a:spcPct val="100000"/>
            </a:lnSpc>
            <a:spcAft>
              <a:spcPts val="0"/>
            </a:spcAft>
          </a:pPr>
          <a:r>
            <a:rPr lang="en-US" sz="2800" smtClean="0">
              <a:solidFill>
                <a:schemeClr val="tx1"/>
              </a:solidFill>
              <a:latin typeface="Times New Roman" pitchFamily="18" charset="0"/>
              <a:cs typeface="Times New Roman" pitchFamily="18" charset="0"/>
            </a:rPr>
            <a:t>H</a:t>
          </a:r>
          <a:r>
            <a:rPr lang="vi-VN" sz="2800" smtClean="0">
              <a:solidFill>
                <a:schemeClr val="tx1"/>
              </a:solidFill>
              <a:latin typeface="Times New Roman" pitchFamily="18" charset="0"/>
              <a:cs typeface="Times New Roman" pitchFamily="18" charset="0"/>
            </a:rPr>
            <a:t>ọc hỏi, tìm tòi, sáng tạo, tiếp thu, tích lũy </a:t>
          </a:r>
          <a:r>
            <a:rPr lang="vi-VN" sz="2800" b="1" smtClean="0">
              <a:solidFill>
                <a:srgbClr val="FF0000"/>
              </a:solidFill>
              <a:latin typeface="Times New Roman" pitchFamily="18" charset="0"/>
              <a:cs typeface="Times New Roman" pitchFamily="18" charset="0"/>
            </a:rPr>
            <a:t>kinh nghiệm</a:t>
          </a:r>
          <a:r>
            <a:rPr lang="vi-VN" sz="2800" b="1" smtClean="0">
              <a:solidFill>
                <a:schemeClr val="tx1"/>
              </a:solidFill>
              <a:latin typeface="Times New Roman" pitchFamily="18" charset="0"/>
              <a:cs typeface="Times New Roman" pitchFamily="18" charset="0"/>
            </a:rPr>
            <a:t> </a:t>
          </a:r>
          <a:r>
            <a:rPr lang="vi-VN" sz="2800" smtClean="0">
              <a:solidFill>
                <a:schemeClr val="tx1"/>
              </a:solidFill>
              <a:latin typeface="Times New Roman" pitchFamily="18" charset="0"/>
              <a:cs typeface="Times New Roman" pitchFamily="18" charset="0"/>
            </a:rPr>
            <a:t>và hoàn thiện</a:t>
          </a:r>
          <a:r>
            <a:rPr lang="en-US" sz="2800" smtClean="0">
              <a:solidFill>
                <a:schemeClr val="tx1"/>
              </a:solidFill>
              <a:latin typeface="Times New Roman" pitchFamily="18" charset="0"/>
              <a:cs typeface="Times New Roman" pitchFamily="18" charset="0"/>
            </a:rPr>
            <a:t> </a:t>
          </a:r>
          <a:r>
            <a:rPr lang="vi-VN" sz="2800" smtClean="0">
              <a:solidFill>
                <a:schemeClr val="tx1"/>
              </a:solidFill>
              <a:latin typeface="Times New Roman" pitchFamily="18" charset="0"/>
              <a:cs typeface="Times New Roman" pitchFamily="18" charset="0"/>
            </a:rPr>
            <a:t>các </a:t>
          </a:r>
          <a:r>
            <a:rPr lang="vi-VN" sz="2800" b="1" smtClean="0">
              <a:solidFill>
                <a:srgbClr val="FF0000"/>
              </a:solidFill>
              <a:latin typeface="Times New Roman" pitchFamily="18" charset="0"/>
              <a:cs typeface="Times New Roman" pitchFamily="18" charset="0"/>
            </a:rPr>
            <a:t>kĩ năng</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dgm:t>
    </dgm:pt>
    <dgm:pt modelId="{DCF85E8A-22AC-4DB5-9944-0AC5B22ABDF9}" type="parTrans" cxnId="{A89CC1F3-A4B4-4F2A-9783-1896E0751192}">
      <dgm:prSet/>
      <dgm:spPr/>
      <dgm:t>
        <a:bodyPr/>
        <a:lstStyle/>
        <a:p>
          <a:endParaRPr lang="en-US" sz="2800">
            <a:latin typeface="Times New Roman" pitchFamily="18" charset="0"/>
            <a:cs typeface="Times New Roman" pitchFamily="18" charset="0"/>
          </a:endParaRPr>
        </a:p>
      </dgm:t>
    </dgm:pt>
    <dgm:pt modelId="{21870287-2CEF-42ED-B968-3A545367C7D8}" type="sibTrans" cxnId="{A89CC1F3-A4B4-4F2A-9783-1896E0751192}">
      <dgm:prSet/>
      <dgm:spPr/>
      <dgm:t>
        <a:bodyPr/>
        <a:lstStyle/>
        <a:p>
          <a:endParaRPr lang="en-US" sz="2800">
            <a:latin typeface="Times New Roman" pitchFamily="18" charset="0"/>
            <a:cs typeface="Times New Roman" pitchFamily="18" charset="0"/>
          </a:endParaRPr>
        </a:p>
      </dgm:t>
    </dgm:pt>
    <dgm:pt modelId="{3B5DD686-6633-4511-A489-9EF8504D557C}" type="pres">
      <dgm:prSet presAssocID="{941D3F75-24B2-44FE-BF0E-DCF40489FBF5}" presName="Name0" presStyleCnt="0">
        <dgm:presLayoutVars>
          <dgm:dir/>
          <dgm:resizeHandles val="exact"/>
        </dgm:presLayoutVars>
      </dgm:prSet>
      <dgm:spPr/>
      <dgm:t>
        <a:bodyPr/>
        <a:lstStyle/>
        <a:p>
          <a:endParaRPr lang="en-US"/>
        </a:p>
      </dgm:t>
    </dgm:pt>
    <dgm:pt modelId="{29D34EB8-02FD-43EC-AF9F-84D32998E257}" type="pres">
      <dgm:prSet presAssocID="{217B0119-33F2-4228-81C5-E8724BB5AE72}" presName="node" presStyleLbl="node1" presStyleIdx="0" presStyleCnt="2" custScaleX="122470">
        <dgm:presLayoutVars>
          <dgm:bulletEnabled val="1"/>
        </dgm:presLayoutVars>
      </dgm:prSet>
      <dgm:spPr/>
      <dgm:t>
        <a:bodyPr/>
        <a:lstStyle/>
        <a:p>
          <a:endParaRPr lang="en-US"/>
        </a:p>
      </dgm:t>
    </dgm:pt>
    <dgm:pt modelId="{9E0CCA52-DC5F-466D-9049-EE4DD28253A4}" type="pres">
      <dgm:prSet presAssocID="{5041074B-2B5D-4DAD-9804-2725C52DAC49}" presName="sibTrans" presStyleLbl="sibTrans2D1" presStyleIdx="0" presStyleCnt="1" custLinFactNeighborX="-26487" custLinFactNeighborY="5843"/>
      <dgm:spPr/>
      <dgm:t>
        <a:bodyPr/>
        <a:lstStyle/>
        <a:p>
          <a:endParaRPr lang="en-US"/>
        </a:p>
      </dgm:t>
    </dgm:pt>
    <dgm:pt modelId="{B1719786-DCBD-4DF4-886D-0CBD3DB4FA6C}" type="pres">
      <dgm:prSet presAssocID="{5041074B-2B5D-4DAD-9804-2725C52DAC49}" presName="connectorText" presStyleLbl="sibTrans2D1" presStyleIdx="0" presStyleCnt="1"/>
      <dgm:spPr/>
      <dgm:t>
        <a:bodyPr/>
        <a:lstStyle/>
        <a:p>
          <a:endParaRPr lang="en-US"/>
        </a:p>
      </dgm:t>
    </dgm:pt>
    <dgm:pt modelId="{B437BF23-B113-448C-80E1-68545E595CB9}" type="pres">
      <dgm:prSet presAssocID="{2841089B-0DBC-47A0-8BB8-D2F2CA94152C}" presName="node" presStyleLbl="node1" presStyleIdx="1" presStyleCnt="2" custScaleX="94826">
        <dgm:presLayoutVars>
          <dgm:bulletEnabled val="1"/>
        </dgm:presLayoutVars>
      </dgm:prSet>
      <dgm:spPr/>
      <dgm:t>
        <a:bodyPr/>
        <a:lstStyle/>
        <a:p>
          <a:endParaRPr lang="en-US"/>
        </a:p>
      </dgm:t>
    </dgm:pt>
  </dgm:ptLst>
  <dgm:cxnLst>
    <dgm:cxn modelId="{B6359131-18DC-41EC-A3A8-91D3044F9BBC}" type="presOf" srcId="{5041074B-2B5D-4DAD-9804-2725C52DAC49}" destId="{9E0CCA52-DC5F-466D-9049-EE4DD28253A4}" srcOrd="0" destOrd="0" presId="urn:microsoft.com/office/officeart/2005/8/layout/process1"/>
    <dgm:cxn modelId="{0D3270F4-545C-4541-8F13-D9A851DEF912}" type="presOf" srcId="{941D3F75-24B2-44FE-BF0E-DCF40489FBF5}" destId="{3B5DD686-6633-4511-A489-9EF8504D557C}" srcOrd="0" destOrd="0" presId="urn:microsoft.com/office/officeart/2005/8/layout/process1"/>
    <dgm:cxn modelId="{136DB0C3-4E2B-4C9A-8357-C7033708826E}" type="presOf" srcId="{217B0119-33F2-4228-81C5-E8724BB5AE72}" destId="{29D34EB8-02FD-43EC-AF9F-84D32998E257}" srcOrd="0" destOrd="0" presId="urn:microsoft.com/office/officeart/2005/8/layout/process1"/>
    <dgm:cxn modelId="{044EEED6-3ACC-4670-9630-7235920B4E19}" srcId="{941D3F75-24B2-44FE-BF0E-DCF40489FBF5}" destId="{217B0119-33F2-4228-81C5-E8724BB5AE72}" srcOrd="0" destOrd="0" parTransId="{AC094F36-86C1-484E-B518-2189F7AD76EF}" sibTransId="{5041074B-2B5D-4DAD-9804-2725C52DAC49}"/>
    <dgm:cxn modelId="{A89CC1F3-A4B4-4F2A-9783-1896E0751192}" srcId="{941D3F75-24B2-44FE-BF0E-DCF40489FBF5}" destId="{2841089B-0DBC-47A0-8BB8-D2F2CA94152C}" srcOrd="1" destOrd="0" parTransId="{DCF85E8A-22AC-4DB5-9944-0AC5B22ABDF9}" sibTransId="{21870287-2CEF-42ED-B968-3A545367C7D8}"/>
    <dgm:cxn modelId="{F22B474F-E4B2-4ECB-A1B7-E3FB9BD2D8D2}" type="presOf" srcId="{2841089B-0DBC-47A0-8BB8-D2F2CA94152C}" destId="{B437BF23-B113-448C-80E1-68545E595CB9}" srcOrd="0" destOrd="0" presId="urn:microsoft.com/office/officeart/2005/8/layout/process1"/>
    <dgm:cxn modelId="{2CFE91A2-BF21-4AFF-9CF2-FFCB0CEED35E}" type="presOf" srcId="{5041074B-2B5D-4DAD-9804-2725C52DAC49}" destId="{B1719786-DCBD-4DF4-886D-0CBD3DB4FA6C}" srcOrd="1" destOrd="0" presId="urn:microsoft.com/office/officeart/2005/8/layout/process1"/>
    <dgm:cxn modelId="{658C6514-A44F-4F01-9C2A-A2B0B369569E}" type="presParOf" srcId="{3B5DD686-6633-4511-A489-9EF8504D557C}" destId="{29D34EB8-02FD-43EC-AF9F-84D32998E257}" srcOrd="0" destOrd="0" presId="urn:microsoft.com/office/officeart/2005/8/layout/process1"/>
    <dgm:cxn modelId="{3FD64769-1FC4-4464-9535-412C20883187}" type="presParOf" srcId="{3B5DD686-6633-4511-A489-9EF8504D557C}" destId="{9E0CCA52-DC5F-466D-9049-EE4DD28253A4}" srcOrd="1" destOrd="0" presId="urn:microsoft.com/office/officeart/2005/8/layout/process1"/>
    <dgm:cxn modelId="{7FE1CA62-6FA5-4DA0-8E5D-F7577ED403BB}" type="presParOf" srcId="{9E0CCA52-DC5F-466D-9049-EE4DD28253A4}" destId="{B1719786-DCBD-4DF4-886D-0CBD3DB4FA6C}" srcOrd="0" destOrd="0" presId="urn:microsoft.com/office/officeart/2005/8/layout/process1"/>
    <dgm:cxn modelId="{92D6A1DB-E341-40EA-A44F-310F661D3627}" type="presParOf" srcId="{3B5DD686-6633-4511-A489-9EF8504D557C}" destId="{B437BF23-B113-448C-80E1-68545E595CB9}"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70BE87-F4A4-4193-84D0-3F6B6BDC6A76}"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vi-VN"/>
        </a:p>
      </dgm:t>
    </dgm:pt>
    <dgm:pt modelId="{9C0634DB-FF6C-446C-AF77-4C37BAFEE633}">
      <dgm:prSet phldrT="[Text]" custT="1"/>
      <dgm:spPr/>
      <dgm:t>
        <a:bodyPr/>
        <a:lstStyle/>
        <a:p>
          <a:r>
            <a:rPr lang="en-US" sz="2800" b="0" spc="0" smtClean="0">
              <a:latin typeface="Times New Roman" pitchFamily="18" charset="0"/>
              <a:cs typeface="Times New Roman" pitchFamily="18" charset="0"/>
            </a:rPr>
            <a:t>Không có nghĩa chỉ làm</a:t>
          </a:r>
          <a:endParaRPr lang="vi-VN" sz="2800" b="0" spc="0" dirty="0">
            <a:latin typeface="Times New Roman" pitchFamily="18" charset="0"/>
            <a:cs typeface="Times New Roman" pitchFamily="18" charset="0"/>
          </a:endParaRPr>
        </a:p>
      </dgm:t>
    </dgm:pt>
    <dgm:pt modelId="{A3A9A0FD-DE7D-4486-A3A4-C9D5009CA598}" type="parTrans" cxnId="{4B02D517-7A9E-4E52-AD4E-E4A524541A9E}">
      <dgm:prSet/>
      <dgm:spPr/>
      <dgm:t>
        <a:bodyPr/>
        <a:lstStyle/>
        <a:p>
          <a:endParaRPr lang="vi-VN" sz="2800" b="0" spc="0">
            <a:latin typeface="Times New Roman" pitchFamily="18" charset="0"/>
            <a:cs typeface="Times New Roman" pitchFamily="18" charset="0"/>
          </a:endParaRPr>
        </a:p>
      </dgm:t>
    </dgm:pt>
    <dgm:pt modelId="{F338C572-55A6-4830-B570-A3AF85772988}" type="sibTrans" cxnId="{4B02D517-7A9E-4E52-AD4E-E4A524541A9E}">
      <dgm:prSet/>
      <dgm:spPr/>
      <dgm:t>
        <a:bodyPr/>
        <a:lstStyle/>
        <a:p>
          <a:endParaRPr lang="vi-VN" sz="2800" b="0" spc="0">
            <a:latin typeface="Times New Roman" pitchFamily="18" charset="0"/>
            <a:cs typeface="Times New Roman" pitchFamily="18" charset="0"/>
          </a:endParaRPr>
        </a:p>
      </dgm:t>
    </dgm:pt>
    <dgm:pt modelId="{99C0E880-8E67-4332-AA07-AD7C47C6291C}">
      <dgm:prSet phldrT="[Text]" custT="1"/>
      <dgm:spPr/>
      <dgm:t>
        <a:bodyPr/>
        <a:lstStyle/>
        <a:p>
          <a:r>
            <a:rPr lang="en-US" sz="2800" b="0" spc="0" smtClean="0">
              <a:latin typeface="Times New Roman" pitchFamily="18" charset="0"/>
              <a:cs typeface="Times New Roman" pitchFamily="18" charset="0"/>
            </a:rPr>
            <a:t>Không có nghĩa chỉ ở ngoài thực tế</a:t>
          </a:r>
          <a:endParaRPr lang="vi-VN" sz="2800" b="0" spc="0" dirty="0">
            <a:latin typeface="Times New Roman" pitchFamily="18" charset="0"/>
            <a:cs typeface="Times New Roman" pitchFamily="18" charset="0"/>
          </a:endParaRPr>
        </a:p>
      </dgm:t>
    </dgm:pt>
    <dgm:pt modelId="{96570D87-4361-4F94-AA06-DF11460B6325}" type="parTrans" cxnId="{29007915-614A-404A-8C7B-35955C6383DC}">
      <dgm:prSet/>
      <dgm:spPr/>
      <dgm:t>
        <a:bodyPr/>
        <a:lstStyle/>
        <a:p>
          <a:endParaRPr lang="vi-VN" sz="2800" b="0" spc="0">
            <a:latin typeface="Times New Roman" pitchFamily="18" charset="0"/>
            <a:cs typeface="Times New Roman" pitchFamily="18" charset="0"/>
          </a:endParaRPr>
        </a:p>
      </dgm:t>
    </dgm:pt>
    <dgm:pt modelId="{CDF39F29-5968-4869-A029-B697B8ED79ED}" type="sibTrans" cxnId="{29007915-614A-404A-8C7B-35955C6383DC}">
      <dgm:prSet/>
      <dgm:spPr/>
      <dgm:t>
        <a:bodyPr/>
        <a:lstStyle/>
        <a:p>
          <a:endParaRPr lang="vi-VN" sz="2800" b="0" spc="0">
            <a:latin typeface="Times New Roman" pitchFamily="18" charset="0"/>
            <a:cs typeface="Times New Roman" pitchFamily="18" charset="0"/>
          </a:endParaRPr>
        </a:p>
      </dgm:t>
    </dgm:pt>
    <dgm:pt modelId="{B645652D-DB5B-44CE-9E9F-6CD76764CBF3}">
      <dgm:prSet phldrT="[Text]" custT="1"/>
      <dgm:spPr/>
      <dgm:t>
        <a:bodyPr/>
        <a:lstStyle/>
        <a:p>
          <a:r>
            <a:rPr lang="en-US" sz="2800" b="0" spc="0" smtClean="0">
              <a:latin typeface="Times New Roman" pitchFamily="18" charset="0"/>
              <a:cs typeface="Times New Roman" pitchFamily="18" charset="0"/>
            </a:rPr>
            <a:t>Không có nghĩa chỉ ở thế giới bên ngoài</a:t>
          </a:r>
          <a:endParaRPr lang="vi-VN" sz="2800" b="0" spc="0" dirty="0">
            <a:latin typeface="Times New Roman" pitchFamily="18" charset="0"/>
            <a:cs typeface="Times New Roman" pitchFamily="18" charset="0"/>
          </a:endParaRPr>
        </a:p>
      </dgm:t>
    </dgm:pt>
    <dgm:pt modelId="{B22741E0-A33D-4014-8ADE-0F0AD5986D85}" type="parTrans" cxnId="{FEAAE0E9-38C1-415A-8564-16CDAF809781}">
      <dgm:prSet/>
      <dgm:spPr/>
      <dgm:t>
        <a:bodyPr/>
        <a:lstStyle/>
        <a:p>
          <a:endParaRPr lang="vi-VN" sz="2800" b="0" spc="0">
            <a:latin typeface="Times New Roman" pitchFamily="18" charset="0"/>
            <a:cs typeface="Times New Roman" pitchFamily="18" charset="0"/>
          </a:endParaRPr>
        </a:p>
      </dgm:t>
    </dgm:pt>
    <dgm:pt modelId="{654283E6-133C-400B-9E0B-3E7083968084}" type="sibTrans" cxnId="{FEAAE0E9-38C1-415A-8564-16CDAF809781}">
      <dgm:prSet/>
      <dgm:spPr/>
      <dgm:t>
        <a:bodyPr/>
        <a:lstStyle/>
        <a:p>
          <a:endParaRPr lang="vi-VN" sz="2800" b="0" spc="0">
            <a:latin typeface="Times New Roman" pitchFamily="18" charset="0"/>
            <a:cs typeface="Times New Roman" pitchFamily="18" charset="0"/>
          </a:endParaRPr>
        </a:p>
      </dgm:t>
    </dgm:pt>
    <dgm:pt modelId="{4E4A72B8-0243-41C3-8FA5-7C4535E3F01D}" type="pres">
      <dgm:prSet presAssocID="{C670BE87-F4A4-4193-84D0-3F6B6BDC6A76}" presName="Name0" presStyleCnt="0">
        <dgm:presLayoutVars>
          <dgm:chMax val="7"/>
          <dgm:chPref val="7"/>
          <dgm:dir/>
        </dgm:presLayoutVars>
      </dgm:prSet>
      <dgm:spPr/>
      <dgm:t>
        <a:bodyPr/>
        <a:lstStyle/>
        <a:p>
          <a:endParaRPr lang="en-US"/>
        </a:p>
      </dgm:t>
    </dgm:pt>
    <dgm:pt modelId="{E0A3C285-EBE2-4C33-850E-44F7F038D163}" type="pres">
      <dgm:prSet presAssocID="{C670BE87-F4A4-4193-84D0-3F6B6BDC6A76}" presName="Name1" presStyleCnt="0"/>
      <dgm:spPr/>
    </dgm:pt>
    <dgm:pt modelId="{106F0D9D-93DA-49E4-9E2D-893DB0A1A4BB}" type="pres">
      <dgm:prSet presAssocID="{C670BE87-F4A4-4193-84D0-3F6B6BDC6A76}" presName="cycle" presStyleCnt="0"/>
      <dgm:spPr/>
    </dgm:pt>
    <dgm:pt modelId="{28774A5D-57A2-4F28-ADA6-0D7F7863449B}" type="pres">
      <dgm:prSet presAssocID="{C670BE87-F4A4-4193-84D0-3F6B6BDC6A76}" presName="srcNode" presStyleLbl="node1" presStyleIdx="0" presStyleCnt="3"/>
      <dgm:spPr/>
    </dgm:pt>
    <dgm:pt modelId="{FC62EBF3-1184-47E7-B71F-9D5B8D8E3C76}" type="pres">
      <dgm:prSet presAssocID="{C670BE87-F4A4-4193-84D0-3F6B6BDC6A76}" presName="conn" presStyleLbl="parChTrans1D2" presStyleIdx="0" presStyleCnt="1"/>
      <dgm:spPr/>
      <dgm:t>
        <a:bodyPr/>
        <a:lstStyle/>
        <a:p>
          <a:endParaRPr lang="en-US"/>
        </a:p>
      </dgm:t>
    </dgm:pt>
    <dgm:pt modelId="{2E90DE50-B4D0-443D-8D2D-D33FB29C7E15}" type="pres">
      <dgm:prSet presAssocID="{C670BE87-F4A4-4193-84D0-3F6B6BDC6A76}" presName="extraNode" presStyleLbl="node1" presStyleIdx="0" presStyleCnt="3"/>
      <dgm:spPr/>
    </dgm:pt>
    <dgm:pt modelId="{0B938F98-9B2B-44B0-BC71-5609A90A9F78}" type="pres">
      <dgm:prSet presAssocID="{C670BE87-F4A4-4193-84D0-3F6B6BDC6A76}" presName="dstNode" presStyleLbl="node1" presStyleIdx="0" presStyleCnt="3"/>
      <dgm:spPr/>
    </dgm:pt>
    <dgm:pt modelId="{C58328A4-B049-4E7C-B463-921BB354E311}" type="pres">
      <dgm:prSet presAssocID="{9C0634DB-FF6C-446C-AF77-4C37BAFEE633}" presName="text_1" presStyleLbl="node1" presStyleIdx="0" presStyleCnt="3" custLinFactNeighborX="-708" custLinFactNeighborY="-6198">
        <dgm:presLayoutVars>
          <dgm:bulletEnabled val="1"/>
        </dgm:presLayoutVars>
      </dgm:prSet>
      <dgm:spPr/>
      <dgm:t>
        <a:bodyPr/>
        <a:lstStyle/>
        <a:p>
          <a:endParaRPr lang="en-US"/>
        </a:p>
      </dgm:t>
    </dgm:pt>
    <dgm:pt modelId="{59F0D80B-3E39-4B4C-9633-5E41C91B39C9}" type="pres">
      <dgm:prSet presAssocID="{9C0634DB-FF6C-446C-AF77-4C37BAFEE633}" presName="accent_1" presStyleCnt="0"/>
      <dgm:spPr/>
    </dgm:pt>
    <dgm:pt modelId="{DD11CDBB-1AAC-4E29-B545-8EA3A34FD84F}" type="pres">
      <dgm:prSet presAssocID="{9C0634DB-FF6C-446C-AF77-4C37BAFEE633}" presName="accentRepeatNode" presStyleLbl="solidFgAcc1" presStyleIdx="0" presStyleCnt="3"/>
      <dgm:spPr/>
    </dgm:pt>
    <dgm:pt modelId="{5C942EEA-8476-405D-8909-7D262B373504}" type="pres">
      <dgm:prSet presAssocID="{99C0E880-8E67-4332-AA07-AD7C47C6291C}" presName="text_2" presStyleLbl="node1" presStyleIdx="1" presStyleCnt="3">
        <dgm:presLayoutVars>
          <dgm:bulletEnabled val="1"/>
        </dgm:presLayoutVars>
      </dgm:prSet>
      <dgm:spPr/>
      <dgm:t>
        <a:bodyPr/>
        <a:lstStyle/>
        <a:p>
          <a:endParaRPr lang="en-US"/>
        </a:p>
      </dgm:t>
    </dgm:pt>
    <dgm:pt modelId="{A6FB83BE-1D4A-4D30-A52D-E2BBCC412754}" type="pres">
      <dgm:prSet presAssocID="{99C0E880-8E67-4332-AA07-AD7C47C6291C}" presName="accent_2" presStyleCnt="0"/>
      <dgm:spPr/>
    </dgm:pt>
    <dgm:pt modelId="{F13FA22D-09BB-4BE0-93D8-D8BB78DF4FEE}" type="pres">
      <dgm:prSet presAssocID="{99C0E880-8E67-4332-AA07-AD7C47C6291C}" presName="accentRepeatNode" presStyleLbl="solidFgAcc1" presStyleIdx="1" presStyleCnt="3"/>
      <dgm:spPr/>
    </dgm:pt>
    <dgm:pt modelId="{42B78F3F-9B03-43F7-9190-4DBC4E36BE3F}" type="pres">
      <dgm:prSet presAssocID="{B645652D-DB5B-44CE-9E9F-6CD76764CBF3}" presName="text_3" presStyleLbl="node1" presStyleIdx="2" presStyleCnt="3">
        <dgm:presLayoutVars>
          <dgm:bulletEnabled val="1"/>
        </dgm:presLayoutVars>
      </dgm:prSet>
      <dgm:spPr/>
      <dgm:t>
        <a:bodyPr/>
        <a:lstStyle/>
        <a:p>
          <a:endParaRPr lang="en-US"/>
        </a:p>
      </dgm:t>
    </dgm:pt>
    <dgm:pt modelId="{773375E2-8711-4760-9903-153C76101C5F}" type="pres">
      <dgm:prSet presAssocID="{B645652D-DB5B-44CE-9E9F-6CD76764CBF3}" presName="accent_3" presStyleCnt="0"/>
      <dgm:spPr/>
    </dgm:pt>
    <dgm:pt modelId="{29A99EEA-8DE3-4C9C-B526-7A9CB8006FA2}" type="pres">
      <dgm:prSet presAssocID="{B645652D-DB5B-44CE-9E9F-6CD76764CBF3}" presName="accentRepeatNode" presStyleLbl="solidFgAcc1" presStyleIdx="2" presStyleCnt="3"/>
      <dgm:spPr/>
    </dgm:pt>
  </dgm:ptLst>
  <dgm:cxnLst>
    <dgm:cxn modelId="{C096B40E-750E-4257-9D25-55658E18CD8B}" type="presOf" srcId="{B645652D-DB5B-44CE-9E9F-6CD76764CBF3}" destId="{42B78F3F-9B03-43F7-9190-4DBC4E36BE3F}" srcOrd="0" destOrd="0" presId="urn:microsoft.com/office/officeart/2008/layout/VerticalCurvedList"/>
    <dgm:cxn modelId="{ECB7734B-52A0-49A9-82D8-AF8CA47D4D21}" type="presOf" srcId="{C670BE87-F4A4-4193-84D0-3F6B6BDC6A76}" destId="{4E4A72B8-0243-41C3-8FA5-7C4535E3F01D}" srcOrd="0" destOrd="0" presId="urn:microsoft.com/office/officeart/2008/layout/VerticalCurvedList"/>
    <dgm:cxn modelId="{FEAAE0E9-38C1-415A-8564-16CDAF809781}" srcId="{C670BE87-F4A4-4193-84D0-3F6B6BDC6A76}" destId="{B645652D-DB5B-44CE-9E9F-6CD76764CBF3}" srcOrd="2" destOrd="0" parTransId="{B22741E0-A33D-4014-8ADE-0F0AD5986D85}" sibTransId="{654283E6-133C-400B-9E0B-3E7083968084}"/>
    <dgm:cxn modelId="{4A904394-CFE8-4FB9-9F99-019E0D033FDE}" type="presOf" srcId="{F338C572-55A6-4830-B570-A3AF85772988}" destId="{FC62EBF3-1184-47E7-B71F-9D5B8D8E3C76}" srcOrd="0" destOrd="0" presId="urn:microsoft.com/office/officeart/2008/layout/VerticalCurvedList"/>
    <dgm:cxn modelId="{4B02D517-7A9E-4E52-AD4E-E4A524541A9E}" srcId="{C670BE87-F4A4-4193-84D0-3F6B6BDC6A76}" destId="{9C0634DB-FF6C-446C-AF77-4C37BAFEE633}" srcOrd="0" destOrd="0" parTransId="{A3A9A0FD-DE7D-4486-A3A4-C9D5009CA598}" sibTransId="{F338C572-55A6-4830-B570-A3AF85772988}"/>
    <dgm:cxn modelId="{29007915-614A-404A-8C7B-35955C6383DC}" srcId="{C670BE87-F4A4-4193-84D0-3F6B6BDC6A76}" destId="{99C0E880-8E67-4332-AA07-AD7C47C6291C}" srcOrd="1" destOrd="0" parTransId="{96570D87-4361-4F94-AA06-DF11460B6325}" sibTransId="{CDF39F29-5968-4869-A029-B697B8ED79ED}"/>
    <dgm:cxn modelId="{A99F7D59-F58C-47F2-888D-DA6DFFC041B9}" type="presOf" srcId="{99C0E880-8E67-4332-AA07-AD7C47C6291C}" destId="{5C942EEA-8476-405D-8909-7D262B373504}" srcOrd="0" destOrd="0" presId="urn:microsoft.com/office/officeart/2008/layout/VerticalCurvedList"/>
    <dgm:cxn modelId="{5BC37F0B-A7D4-4DF7-81B5-4705DAEDB4C7}" type="presOf" srcId="{9C0634DB-FF6C-446C-AF77-4C37BAFEE633}" destId="{C58328A4-B049-4E7C-B463-921BB354E311}" srcOrd="0" destOrd="0" presId="urn:microsoft.com/office/officeart/2008/layout/VerticalCurvedList"/>
    <dgm:cxn modelId="{F228F8B8-B042-49BA-AF6B-F69CC1E93E26}" type="presParOf" srcId="{4E4A72B8-0243-41C3-8FA5-7C4535E3F01D}" destId="{E0A3C285-EBE2-4C33-850E-44F7F038D163}" srcOrd="0" destOrd="0" presId="urn:microsoft.com/office/officeart/2008/layout/VerticalCurvedList"/>
    <dgm:cxn modelId="{D9C4F59C-74D6-417D-9200-4A38BC152DF1}" type="presParOf" srcId="{E0A3C285-EBE2-4C33-850E-44F7F038D163}" destId="{106F0D9D-93DA-49E4-9E2D-893DB0A1A4BB}" srcOrd="0" destOrd="0" presId="urn:microsoft.com/office/officeart/2008/layout/VerticalCurvedList"/>
    <dgm:cxn modelId="{453D1406-6231-41F2-BB26-B6ADD4003E3F}" type="presParOf" srcId="{106F0D9D-93DA-49E4-9E2D-893DB0A1A4BB}" destId="{28774A5D-57A2-4F28-ADA6-0D7F7863449B}" srcOrd="0" destOrd="0" presId="urn:microsoft.com/office/officeart/2008/layout/VerticalCurvedList"/>
    <dgm:cxn modelId="{2C31212F-06AB-41CE-AC00-EE6849ACFDFF}" type="presParOf" srcId="{106F0D9D-93DA-49E4-9E2D-893DB0A1A4BB}" destId="{FC62EBF3-1184-47E7-B71F-9D5B8D8E3C76}" srcOrd="1" destOrd="0" presId="urn:microsoft.com/office/officeart/2008/layout/VerticalCurvedList"/>
    <dgm:cxn modelId="{81D6739B-AC0F-4114-A83A-DEC549B87D09}" type="presParOf" srcId="{106F0D9D-93DA-49E4-9E2D-893DB0A1A4BB}" destId="{2E90DE50-B4D0-443D-8D2D-D33FB29C7E15}" srcOrd="2" destOrd="0" presId="urn:microsoft.com/office/officeart/2008/layout/VerticalCurvedList"/>
    <dgm:cxn modelId="{7B1485F3-EC0A-4A17-B177-2FC65CC2A901}" type="presParOf" srcId="{106F0D9D-93DA-49E4-9E2D-893DB0A1A4BB}" destId="{0B938F98-9B2B-44B0-BC71-5609A90A9F78}" srcOrd="3" destOrd="0" presId="urn:microsoft.com/office/officeart/2008/layout/VerticalCurvedList"/>
    <dgm:cxn modelId="{32C9F93B-33DC-4398-AED1-F24E8D57EA19}" type="presParOf" srcId="{E0A3C285-EBE2-4C33-850E-44F7F038D163}" destId="{C58328A4-B049-4E7C-B463-921BB354E311}" srcOrd="1" destOrd="0" presId="urn:microsoft.com/office/officeart/2008/layout/VerticalCurvedList"/>
    <dgm:cxn modelId="{1E18879A-2BC6-4D04-9A23-57412DB6CE4F}" type="presParOf" srcId="{E0A3C285-EBE2-4C33-850E-44F7F038D163}" destId="{59F0D80B-3E39-4B4C-9633-5E41C91B39C9}" srcOrd="2" destOrd="0" presId="urn:microsoft.com/office/officeart/2008/layout/VerticalCurvedList"/>
    <dgm:cxn modelId="{EABECBE4-89F0-4D04-8877-D12B74DE5201}" type="presParOf" srcId="{59F0D80B-3E39-4B4C-9633-5E41C91B39C9}" destId="{DD11CDBB-1AAC-4E29-B545-8EA3A34FD84F}" srcOrd="0" destOrd="0" presId="urn:microsoft.com/office/officeart/2008/layout/VerticalCurvedList"/>
    <dgm:cxn modelId="{D5DF5600-E4AC-45B5-8D5B-02E764A0FBFB}" type="presParOf" srcId="{E0A3C285-EBE2-4C33-850E-44F7F038D163}" destId="{5C942EEA-8476-405D-8909-7D262B373504}" srcOrd="3" destOrd="0" presId="urn:microsoft.com/office/officeart/2008/layout/VerticalCurvedList"/>
    <dgm:cxn modelId="{689D73DA-434C-43C1-9725-6F575DAC4D3E}" type="presParOf" srcId="{E0A3C285-EBE2-4C33-850E-44F7F038D163}" destId="{A6FB83BE-1D4A-4D30-A52D-E2BBCC412754}" srcOrd="4" destOrd="0" presId="urn:microsoft.com/office/officeart/2008/layout/VerticalCurvedList"/>
    <dgm:cxn modelId="{676EDA56-07AB-4C78-9E54-DE5C82FA8729}" type="presParOf" srcId="{A6FB83BE-1D4A-4D30-A52D-E2BBCC412754}" destId="{F13FA22D-09BB-4BE0-93D8-D8BB78DF4FEE}" srcOrd="0" destOrd="0" presId="urn:microsoft.com/office/officeart/2008/layout/VerticalCurvedList"/>
    <dgm:cxn modelId="{1BF5920B-A68E-4BCA-A07C-B985C6FA1888}" type="presParOf" srcId="{E0A3C285-EBE2-4C33-850E-44F7F038D163}" destId="{42B78F3F-9B03-43F7-9190-4DBC4E36BE3F}" srcOrd="5" destOrd="0" presId="urn:microsoft.com/office/officeart/2008/layout/VerticalCurvedList"/>
    <dgm:cxn modelId="{14D139B2-926B-40A7-A489-7CA3AFAB6625}" type="presParOf" srcId="{E0A3C285-EBE2-4C33-850E-44F7F038D163}" destId="{773375E2-8711-4760-9903-153C76101C5F}" srcOrd="6" destOrd="0" presId="urn:microsoft.com/office/officeart/2008/layout/VerticalCurvedList"/>
    <dgm:cxn modelId="{FFDBDABF-25FE-4A02-B69B-F7B3641159AA}" type="presParOf" srcId="{773375E2-8711-4760-9903-153C76101C5F}" destId="{29A99EEA-8DE3-4C9C-B526-7A9CB8006FA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70BE87-F4A4-4193-84D0-3F6B6BDC6A76}"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vi-VN"/>
        </a:p>
      </dgm:t>
    </dgm:pt>
    <dgm:pt modelId="{9C0634DB-FF6C-446C-AF77-4C37BAFEE633}">
      <dgm:prSet phldrT="[Text]" custT="1"/>
      <dgm:spPr/>
      <dgm:t>
        <a:bodyPr/>
        <a:lstStyle/>
        <a:p>
          <a:r>
            <a:rPr lang="en-US" sz="3200" b="1" spc="0" smtClean="0">
              <a:latin typeface="Times New Roman" panose="02020603050405020304" pitchFamily="18" charset="0"/>
              <a:cs typeface="Times New Roman" panose="02020603050405020304" pitchFamily="18" charset="0"/>
            </a:rPr>
            <a:t>Nội dung hoạt động trải nghiệm</a:t>
          </a:r>
          <a:endParaRPr lang="vi-VN" sz="3200" b="1" spc="0" dirty="0"/>
        </a:p>
      </dgm:t>
    </dgm:pt>
    <dgm:pt modelId="{A3A9A0FD-DE7D-4486-A3A4-C9D5009CA598}" type="parTrans" cxnId="{4B02D517-7A9E-4E52-AD4E-E4A524541A9E}">
      <dgm:prSet/>
      <dgm:spPr/>
      <dgm:t>
        <a:bodyPr/>
        <a:lstStyle/>
        <a:p>
          <a:endParaRPr lang="vi-VN" sz="2800" spc="0"/>
        </a:p>
      </dgm:t>
    </dgm:pt>
    <dgm:pt modelId="{F338C572-55A6-4830-B570-A3AF85772988}" type="sibTrans" cxnId="{4B02D517-7A9E-4E52-AD4E-E4A524541A9E}">
      <dgm:prSet/>
      <dgm:spPr/>
      <dgm:t>
        <a:bodyPr/>
        <a:lstStyle/>
        <a:p>
          <a:endParaRPr lang="vi-VN" sz="2800" spc="0"/>
        </a:p>
      </dgm:t>
    </dgm:pt>
    <dgm:pt modelId="{99C0E880-8E67-4332-AA07-AD7C47C6291C}">
      <dgm:prSet phldrT="[Text]" custT="1"/>
      <dgm:spPr/>
      <dgm:t>
        <a:bodyPr/>
        <a:lstStyle/>
        <a:p>
          <a:pPr algn="ctr"/>
          <a:r>
            <a:rPr lang="en-US" sz="3200" spc="0" smtClean="0">
              <a:latin typeface="Times New Roman" panose="02020603050405020304" pitchFamily="18" charset="0"/>
              <a:cs typeface="Times New Roman" panose="02020603050405020304" pitchFamily="18" charset="0"/>
            </a:rPr>
            <a:t>HS cần trải nghiệm/sống/ thực hành các </a:t>
          </a:r>
          <a:r>
            <a:rPr lang="vi-VN" sz="3200" spc="0" smtClean="0">
              <a:solidFill>
                <a:srgbClr val="FF0000"/>
              </a:solidFill>
              <a:latin typeface="Times New Roman" panose="02020603050405020304" pitchFamily="18" charset="0"/>
              <a:cs typeface="Times New Roman" panose="02020603050405020304" pitchFamily="18" charset="0"/>
            </a:rPr>
            <a:t>k</a:t>
          </a:r>
          <a:r>
            <a:rPr lang="en-US" sz="3200" spc="0" smtClean="0">
              <a:solidFill>
                <a:srgbClr val="FF0000"/>
              </a:solidFill>
              <a:latin typeface="Times New Roman" panose="02020603050405020304" pitchFamily="18" charset="0"/>
              <a:cs typeface="Times New Roman" panose="02020603050405020304" pitchFamily="18" charset="0"/>
            </a:rPr>
            <a:t>ĩ</a:t>
          </a:r>
          <a:r>
            <a:rPr lang="vi-VN" sz="3200" spc="0" smtClean="0">
              <a:solidFill>
                <a:srgbClr val="FF0000"/>
              </a:solidFill>
              <a:latin typeface="Times New Roman" panose="02020603050405020304" pitchFamily="18" charset="0"/>
              <a:cs typeface="Times New Roman" panose="02020603050405020304" pitchFamily="18" charset="0"/>
            </a:rPr>
            <a:t> năng</a:t>
          </a:r>
          <a:endParaRPr lang="vi-VN" sz="3200" b="1" spc="0" dirty="0">
            <a:solidFill>
              <a:srgbClr val="FF0000"/>
            </a:solidFill>
          </a:endParaRPr>
        </a:p>
      </dgm:t>
    </dgm:pt>
    <dgm:pt modelId="{96570D87-4361-4F94-AA06-DF11460B6325}" type="parTrans" cxnId="{29007915-614A-404A-8C7B-35955C6383DC}">
      <dgm:prSet/>
      <dgm:spPr/>
      <dgm:t>
        <a:bodyPr/>
        <a:lstStyle/>
        <a:p>
          <a:endParaRPr lang="vi-VN" sz="2800" spc="0"/>
        </a:p>
      </dgm:t>
    </dgm:pt>
    <dgm:pt modelId="{CDF39F29-5968-4869-A029-B697B8ED79ED}" type="sibTrans" cxnId="{29007915-614A-404A-8C7B-35955C6383DC}">
      <dgm:prSet/>
      <dgm:spPr/>
      <dgm:t>
        <a:bodyPr/>
        <a:lstStyle/>
        <a:p>
          <a:endParaRPr lang="vi-VN" sz="2800" spc="0"/>
        </a:p>
      </dgm:t>
    </dgm:pt>
    <dgm:pt modelId="{B645652D-DB5B-44CE-9E9F-6CD76764CBF3}">
      <dgm:prSet phldrT="[Text]" custT="1"/>
      <dgm:spPr/>
      <dgm:t>
        <a:bodyPr/>
        <a:lstStyle/>
        <a:p>
          <a:pPr algn="ctr"/>
          <a:r>
            <a:rPr lang="en-US" sz="3200" spc="0" smtClean="0">
              <a:latin typeface="Times New Roman" panose="02020603050405020304" pitchFamily="18" charset="0"/>
              <a:cs typeface="Times New Roman" panose="02020603050405020304" pitchFamily="18" charset="0"/>
            </a:rPr>
            <a:t>HS cần trải nghiệm/sống/ thực hành các  </a:t>
          </a:r>
          <a:r>
            <a:rPr lang="en-US" sz="3200" spc="0" smtClean="0">
              <a:solidFill>
                <a:srgbClr val="FF0000"/>
              </a:solidFill>
              <a:latin typeface="Times New Roman" panose="02020603050405020304" pitchFamily="18" charset="0"/>
              <a:cs typeface="Times New Roman" panose="02020603050405020304" pitchFamily="18" charset="0"/>
            </a:rPr>
            <a:t>phẩm chất</a:t>
          </a:r>
          <a:endParaRPr lang="vi-VN" sz="3200" b="1" spc="0" dirty="0">
            <a:solidFill>
              <a:srgbClr val="FF0000"/>
            </a:solidFill>
          </a:endParaRPr>
        </a:p>
      </dgm:t>
    </dgm:pt>
    <dgm:pt modelId="{B22741E0-A33D-4014-8ADE-0F0AD5986D85}" type="parTrans" cxnId="{FEAAE0E9-38C1-415A-8564-16CDAF809781}">
      <dgm:prSet/>
      <dgm:spPr/>
      <dgm:t>
        <a:bodyPr/>
        <a:lstStyle/>
        <a:p>
          <a:endParaRPr lang="vi-VN" sz="2800" spc="0"/>
        </a:p>
      </dgm:t>
    </dgm:pt>
    <dgm:pt modelId="{654283E6-133C-400B-9E0B-3E7083968084}" type="sibTrans" cxnId="{FEAAE0E9-38C1-415A-8564-16CDAF809781}">
      <dgm:prSet/>
      <dgm:spPr/>
      <dgm:t>
        <a:bodyPr/>
        <a:lstStyle/>
        <a:p>
          <a:endParaRPr lang="vi-VN" sz="2800" spc="0"/>
        </a:p>
      </dgm:t>
    </dgm:pt>
    <dgm:pt modelId="{EA2571E4-B1D9-4666-9B77-83D87B6E2EFB}">
      <dgm:prSet phldrT="[Text]" custT="1"/>
      <dgm:spPr/>
      <dgm:t>
        <a:bodyPr/>
        <a:lstStyle/>
        <a:p>
          <a:pPr algn="ctr"/>
          <a:r>
            <a:rPr lang="en-US" sz="3200" spc="0" smtClean="0">
              <a:latin typeface="Times New Roman" panose="02020603050405020304" pitchFamily="18" charset="0"/>
              <a:cs typeface="Times New Roman" panose="02020603050405020304" pitchFamily="18" charset="0"/>
            </a:rPr>
            <a:t>HS cần trải nghiệm về bản thân, </a:t>
          </a:r>
          <a:r>
            <a:rPr lang="en-US" sz="3200" spc="0" smtClean="0">
              <a:solidFill>
                <a:srgbClr val="FF0000"/>
              </a:solidFill>
              <a:latin typeface="Times New Roman" panose="02020603050405020304" pitchFamily="18" charset="0"/>
              <a:cs typeface="Times New Roman" panose="02020603050405020304" pitchFamily="18" charset="0"/>
            </a:rPr>
            <a:t>khám phá bản thân</a:t>
          </a:r>
          <a:endParaRPr lang="vi-VN" sz="3200" b="1" spc="0" dirty="0">
            <a:solidFill>
              <a:srgbClr val="FF0000"/>
            </a:solidFill>
          </a:endParaRPr>
        </a:p>
      </dgm:t>
    </dgm:pt>
    <dgm:pt modelId="{3F2A3D5D-8E7F-4F7B-8F5F-47D7ECE28134}" type="parTrans" cxnId="{131EC765-F95A-46C0-A4E4-B46F17D0B7C2}">
      <dgm:prSet/>
      <dgm:spPr/>
      <dgm:t>
        <a:bodyPr/>
        <a:lstStyle/>
        <a:p>
          <a:endParaRPr lang="en-US"/>
        </a:p>
      </dgm:t>
    </dgm:pt>
    <dgm:pt modelId="{7FD94927-7F13-4F6A-8BDF-9654B6A0D8DF}" type="sibTrans" cxnId="{131EC765-F95A-46C0-A4E4-B46F17D0B7C2}">
      <dgm:prSet/>
      <dgm:spPr/>
      <dgm:t>
        <a:bodyPr/>
        <a:lstStyle/>
        <a:p>
          <a:endParaRPr lang="en-US"/>
        </a:p>
      </dgm:t>
    </dgm:pt>
    <dgm:pt modelId="{E7A85EE9-29F0-48A0-A77B-38BFB75D726A}" type="pres">
      <dgm:prSet presAssocID="{C670BE87-F4A4-4193-84D0-3F6B6BDC6A76}" presName="composite" presStyleCnt="0">
        <dgm:presLayoutVars>
          <dgm:chMax val="1"/>
          <dgm:dir/>
          <dgm:resizeHandles val="exact"/>
        </dgm:presLayoutVars>
      </dgm:prSet>
      <dgm:spPr/>
      <dgm:t>
        <a:bodyPr/>
        <a:lstStyle/>
        <a:p>
          <a:endParaRPr lang="en-US"/>
        </a:p>
      </dgm:t>
    </dgm:pt>
    <dgm:pt modelId="{5B1F4C60-8753-4607-8950-006757164812}" type="pres">
      <dgm:prSet presAssocID="{9C0634DB-FF6C-446C-AF77-4C37BAFEE633}" presName="roof" presStyleLbl="dkBgShp" presStyleIdx="0" presStyleCnt="2" custLinFactNeighborX="-2911"/>
      <dgm:spPr/>
      <dgm:t>
        <a:bodyPr/>
        <a:lstStyle/>
        <a:p>
          <a:endParaRPr lang="en-US"/>
        </a:p>
      </dgm:t>
    </dgm:pt>
    <dgm:pt modelId="{2C80C327-4B3D-4E5B-B3B2-C73199EF9AA2}" type="pres">
      <dgm:prSet presAssocID="{9C0634DB-FF6C-446C-AF77-4C37BAFEE633}" presName="pillars" presStyleCnt="0"/>
      <dgm:spPr/>
      <dgm:t>
        <a:bodyPr/>
        <a:lstStyle/>
        <a:p>
          <a:endParaRPr lang="en-US"/>
        </a:p>
      </dgm:t>
    </dgm:pt>
    <dgm:pt modelId="{82EE6E36-313D-42C2-AC8C-7E9B900CCE3D}" type="pres">
      <dgm:prSet presAssocID="{9C0634DB-FF6C-446C-AF77-4C37BAFEE633}" presName="pillar1" presStyleLbl="node1" presStyleIdx="0" presStyleCnt="3">
        <dgm:presLayoutVars>
          <dgm:bulletEnabled val="1"/>
        </dgm:presLayoutVars>
      </dgm:prSet>
      <dgm:spPr/>
      <dgm:t>
        <a:bodyPr/>
        <a:lstStyle/>
        <a:p>
          <a:endParaRPr lang="en-US"/>
        </a:p>
      </dgm:t>
    </dgm:pt>
    <dgm:pt modelId="{672D9B4E-6423-4285-A96C-166795CDC2D3}" type="pres">
      <dgm:prSet presAssocID="{99C0E880-8E67-4332-AA07-AD7C47C6291C}" presName="pillarX" presStyleLbl="node1" presStyleIdx="1" presStyleCnt="3">
        <dgm:presLayoutVars>
          <dgm:bulletEnabled val="1"/>
        </dgm:presLayoutVars>
      </dgm:prSet>
      <dgm:spPr/>
      <dgm:t>
        <a:bodyPr/>
        <a:lstStyle/>
        <a:p>
          <a:endParaRPr lang="en-US"/>
        </a:p>
      </dgm:t>
    </dgm:pt>
    <dgm:pt modelId="{79CE8D3A-9FCE-4360-94F8-B86A29FD690C}" type="pres">
      <dgm:prSet presAssocID="{B645652D-DB5B-44CE-9E9F-6CD76764CBF3}" presName="pillarX" presStyleLbl="node1" presStyleIdx="2" presStyleCnt="3">
        <dgm:presLayoutVars>
          <dgm:bulletEnabled val="1"/>
        </dgm:presLayoutVars>
      </dgm:prSet>
      <dgm:spPr/>
      <dgm:t>
        <a:bodyPr/>
        <a:lstStyle/>
        <a:p>
          <a:endParaRPr lang="en-US"/>
        </a:p>
      </dgm:t>
    </dgm:pt>
    <dgm:pt modelId="{20587144-1CE9-42A7-A849-711430109C19}" type="pres">
      <dgm:prSet presAssocID="{9C0634DB-FF6C-446C-AF77-4C37BAFEE633}" presName="base" presStyleLbl="dkBgShp" presStyleIdx="1" presStyleCnt="2"/>
      <dgm:spPr/>
      <dgm:t>
        <a:bodyPr/>
        <a:lstStyle/>
        <a:p>
          <a:endParaRPr lang="en-US"/>
        </a:p>
      </dgm:t>
    </dgm:pt>
  </dgm:ptLst>
  <dgm:cxnLst>
    <dgm:cxn modelId="{29007915-614A-404A-8C7B-35955C6383DC}" srcId="{9C0634DB-FF6C-446C-AF77-4C37BAFEE633}" destId="{99C0E880-8E67-4332-AA07-AD7C47C6291C}" srcOrd="1" destOrd="0" parTransId="{96570D87-4361-4F94-AA06-DF11460B6325}" sibTransId="{CDF39F29-5968-4869-A029-B697B8ED79ED}"/>
    <dgm:cxn modelId="{1975E997-3212-46E3-8438-0F5672814861}" type="presOf" srcId="{9C0634DB-FF6C-446C-AF77-4C37BAFEE633}" destId="{5B1F4C60-8753-4607-8950-006757164812}" srcOrd="0" destOrd="0" presId="urn:microsoft.com/office/officeart/2005/8/layout/hList3"/>
    <dgm:cxn modelId="{131EC765-F95A-46C0-A4E4-B46F17D0B7C2}" srcId="{9C0634DB-FF6C-446C-AF77-4C37BAFEE633}" destId="{EA2571E4-B1D9-4666-9B77-83D87B6E2EFB}" srcOrd="0" destOrd="0" parTransId="{3F2A3D5D-8E7F-4F7B-8F5F-47D7ECE28134}" sibTransId="{7FD94927-7F13-4F6A-8BDF-9654B6A0D8DF}"/>
    <dgm:cxn modelId="{FEAAE0E9-38C1-415A-8564-16CDAF809781}" srcId="{9C0634DB-FF6C-446C-AF77-4C37BAFEE633}" destId="{B645652D-DB5B-44CE-9E9F-6CD76764CBF3}" srcOrd="2" destOrd="0" parTransId="{B22741E0-A33D-4014-8ADE-0F0AD5986D85}" sibTransId="{654283E6-133C-400B-9E0B-3E7083968084}"/>
    <dgm:cxn modelId="{984A9E8F-EE0B-42D8-BB02-25C07B789A7D}" type="presOf" srcId="{B645652D-DB5B-44CE-9E9F-6CD76764CBF3}" destId="{79CE8D3A-9FCE-4360-94F8-B86A29FD690C}" srcOrd="0" destOrd="0" presId="urn:microsoft.com/office/officeart/2005/8/layout/hList3"/>
    <dgm:cxn modelId="{4B02D517-7A9E-4E52-AD4E-E4A524541A9E}" srcId="{C670BE87-F4A4-4193-84D0-3F6B6BDC6A76}" destId="{9C0634DB-FF6C-446C-AF77-4C37BAFEE633}" srcOrd="0" destOrd="0" parTransId="{A3A9A0FD-DE7D-4486-A3A4-C9D5009CA598}" sibTransId="{F338C572-55A6-4830-B570-A3AF85772988}"/>
    <dgm:cxn modelId="{A459F696-C09F-4820-834C-0D46ECA3B02F}" type="presOf" srcId="{EA2571E4-B1D9-4666-9B77-83D87B6E2EFB}" destId="{82EE6E36-313D-42C2-AC8C-7E9B900CCE3D}" srcOrd="0" destOrd="0" presId="urn:microsoft.com/office/officeart/2005/8/layout/hList3"/>
    <dgm:cxn modelId="{400A83C1-2774-472A-A9D2-4F8BAD82D236}" type="presOf" srcId="{99C0E880-8E67-4332-AA07-AD7C47C6291C}" destId="{672D9B4E-6423-4285-A96C-166795CDC2D3}" srcOrd="0" destOrd="0" presId="urn:microsoft.com/office/officeart/2005/8/layout/hList3"/>
    <dgm:cxn modelId="{8984344B-D926-4913-B5F5-A92BE60C3C1B}" type="presOf" srcId="{C670BE87-F4A4-4193-84D0-3F6B6BDC6A76}" destId="{E7A85EE9-29F0-48A0-A77B-38BFB75D726A}" srcOrd="0" destOrd="0" presId="urn:microsoft.com/office/officeart/2005/8/layout/hList3"/>
    <dgm:cxn modelId="{7D106EEA-1A62-4D58-A2C5-11C3CBA10B78}" type="presParOf" srcId="{E7A85EE9-29F0-48A0-A77B-38BFB75D726A}" destId="{5B1F4C60-8753-4607-8950-006757164812}" srcOrd="0" destOrd="0" presId="urn:microsoft.com/office/officeart/2005/8/layout/hList3"/>
    <dgm:cxn modelId="{0DEDEC83-CEE0-47FA-B286-C9F7B8948210}" type="presParOf" srcId="{E7A85EE9-29F0-48A0-A77B-38BFB75D726A}" destId="{2C80C327-4B3D-4E5B-B3B2-C73199EF9AA2}" srcOrd="1" destOrd="0" presId="urn:microsoft.com/office/officeart/2005/8/layout/hList3"/>
    <dgm:cxn modelId="{CE3970C7-0807-45E5-805F-EC8DB7A5E6BB}" type="presParOf" srcId="{2C80C327-4B3D-4E5B-B3B2-C73199EF9AA2}" destId="{82EE6E36-313D-42C2-AC8C-7E9B900CCE3D}" srcOrd="0" destOrd="0" presId="urn:microsoft.com/office/officeart/2005/8/layout/hList3"/>
    <dgm:cxn modelId="{8A092A6A-6400-48C7-9DF7-D21C0C1F2F10}" type="presParOf" srcId="{2C80C327-4B3D-4E5B-B3B2-C73199EF9AA2}" destId="{672D9B4E-6423-4285-A96C-166795CDC2D3}" srcOrd="1" destOrd="0" presId="urn:microsoft.com/office/officeart/2005/8/layout/hList3"/>
    <dgm:cxn modelId="{19A563FC-BC04-4DB0-B51D-F79929FABA85}" type="presParOf" srcId="{2C80C327-4B3D-4E5B-B3B2-C73199EF9AA2}" destId="{79CE8D3A-9FCE-4360-94F8-B86A29FD690C}" srcOrd="2" destOrd="0" presId="urn:microsoft.com/office/officeart/2005/8/layout/hList3"/>
    <dgm:cxn modelId="{5C9D5EF4-11E0-4BB3-878A-06384746790B}" type="presParOf" srcId="{E7A85EE9-29F0-48A0-A77B-38BFB75D726A}" destId="{20587144-1CE9-42A7-A849-711430109C1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3598FB-B8B0-4EC3-8245-EE3C4DDCE3C7}" type="datetimeFigureOut">
              <a:rPr lang="en-US" smtClean="0"/>
              <a:t>28/09/2018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22DBB-D0CD-456A-A751-61B18FD65C4A}" type="slidenum">
              <a:rPr lang="en-US" smtClean="0"/>
              <a:t>‹#›</a:t>
            </a:fld>
            <a:endParaRPr lang="en-US"/>
          </a:p>
        </p:txBody>
      </p:sp>
    </p:spTree>
    <p:extLst>
      <p:ext uri="{BB962C8B-B14F-4D97-AF65-F5344CB8AC3E}">
        <p14:creationId xmlns:p14="http://schemas.microsoft.com/office/powerpoint/2010/main" val="157474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Nếp nghĩ cố định tin rằng trí </a:t>
            </a:r>
            <a:r>
              <a:rPr lang="en-US" sz="1200" kern="1200" smtClean="0">
                <a:solidFill>
                  <a:srgbClr val="FF0000"/>
                </a:solidFill>
                <a:effectLst/>
                <a:latin typeface="+mn-lt"/>
                <a:ea typeface="+mn-ea"/>
                <a:cs typeface="+mn-cs"/>
              </a:rPr>
              <a:t>thông minh</a:t>
            </a:r>
            <a:r>
              <a:rPr lang="en-US" sz="1200" kern="1200" smtClean="0">
                <a:solidFill>
                  <a:schemeClr val="tx1"/>
                </a:solidFill>
                <a:effectLst/>
                <a:latin typeface="+mn-lt"/>
                <a:ea typeface="+mn-ea"/>
                <a:cs typeface="+mn-cs"/>
              </a:rPr>
              <a:t>, năng lực, tính cách, là </a:t>
            </a:r>
            <a:r>
              <a:rPr lang="en-US" sz="1200" kern="1200" smtClean="0">
                <a:solidFill>
                  <a:srgbClr val="FF0000"/>
                </a:solidFill>
                <a:effectLst/>
                <a:latin typeface="+mn-lt"/>
                <a:ea typeface="+mn-ea"/>
                <a:cs typeface="+mn-cs"/>
              </a:rPr>
              <a:t>bẩm sinh </a:t>
            </a:r>
            <a:r>
              <a:rPr lang="en-US" sz="1200" kern="1200" smtClean="0">
                <a:solidFill>
                  <a:schemeClr val="tx1"/>
                </a:solidFill>
                <a:effectLst/>
                <a:latin typeface="+mn-lt"/>
                <a:ea typeface="+mn-ea"/>
                <a:cs typeface="+mn-cs"/>
              </a:rPr>
              <a:t>không thay đổi theo thời gian. Ngược lại, nếp nghĩ phát triển tin rằng những yếu tố bẩm sinh đó hoàn toàn có thể phát triển nhờ </a:t>
            </a:r>
            <a:r>
              <a:rPr lang="en-US" sz="1200" kern="1200" smtClean="0">
                <a:solidFill>
                  <a:srgbClr val="FF0000"/>
                </a:solidFill>
                <a:effectLst/>
                <a:latin typeface="+mn-lt"/>
                <a:ea typeface="+mn-ea"/>
                <a:cs typeface="+mn-cs"/>
              </a:rPr>
              <a:t>nỗ lực, cố gắng</a:t>
            </a:r>
            <a:r>
              <a:rPr lang="en-US" sz="1200" kern="1200" smtClean="0">
                <a:solidFill>
                  <a:schemeClr val="tx1"/>
                </a:solidFill>
                <a:effectLst/>
                <a:latin typeface="+mn-lt"/>
                <a:ea typeface="+mn-ea"/>
                <a:cs typeface="+mn-cs"/>
              </a:rPr>
              <a:t>, rèn luyện, học hỏi, một cách có chiến lược.</a:t>
            </a:r>
            <a:endParaRPr lang="en-US"/>
          </a:p>
        </p:txBody>
      </p:sp>
      <p:sp>
        <p:nvSpPr>
          <p:cNvPr id="4" name="Slide Number Placeholder 3"/>
          <p:cNvSpPr>
            <a:spLocks noGrp="1"/>
          </p:cNvSpPr>
          <p:nvPr>
            <p:ph type="sldNum" sz="quarter" idx="10"/>
          </p:nvPr>
        </p:nvSpPr>
        <p:spPr/>
        <p:txBody>
          <a:bodyPr/>
          <a:lstStyle/>
          <a:p>
            <a:fld id="{35C22DBB-D0CD-456A-A751-61B18FD65C4A}" type="slidenum">
              <a:rPr lang="en-US" smtClean="0"/>
              <a:t>5</a:t>
            </a:fld>
            <a:endParaRPr lang="en-US"/>
          </a:p>
        </p:txBody>
      </p:sp>
    </p:spTree>
    <p:extLst>
      <p:ext uri="{BB962C8B-B14F-4D97-AF65-F5344CB8AC3E}">
        <p14:creationId xmlns:p14="http://schemas.microsoft.com/office/powerpoint/2010/main" val="56956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Nếp nghĩ cố định tin rằng trí thông minh, năng lực, tính cách, là bẩm sinh không thay đổi theo thời gian. Ngược lại, nếp nghĩ phát triển tin rằng những yếu tố bẩm sinh đó hoàn toàn có thể phát triển nhờ nỗ lực, cố gắng, rèn luyện, học hỏi, một cách có chiến lược.</a:t>
            </a:r>
            <a:endParaRPr lang="en-US"/>
          </a:p>
        </p:txBody>
      </p:sp>
      <p:sp>
        <p:nvSpPr>
          <p:cNvPr id="4" name="Slide Number Placeholder 3"/>
          <p:cNvSpPr>
            <a:spLocks noGrp="1"/>
          </p:cNvSpPr>
          <p:nvPr>
            <p:ph type="sldNum" sz="quarter" idx="10"/>
          </p:nvPr>
        </p:nvSpPr>
        <p:spPr/>
        <p:txBody>
          <a:bodyPr/>
          <a:lstStyle/>
          <a:p>
            <a:fld id="{35C22DBB-D0CD-456A-A751-61B18FD65C4A}" type="slidenum">
              <a:rPr lang="en-US" smtClean="0"/>
              <a:t>6</a:t>
            </a:fld>
            <a:endParaRPr lang="en-US"/>
          </a:p>
        </p:txBody>
      </p:sp>
    </p:spTree>
    <p:extLst>
      <p:ext uri="{BB962C8B-B14F-4D97-AF65-F5344CB8AC3E}">
        <p14:creationId xmlns:p14="http://schemas.microsoft.com/office/powerpoint/2010/main" val="245261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Bế tắt</a:t>
            </a:r>
            <a:r>
              <a:rPr lang="en-US" baseline="0" smtClean="0"/>
              <a:t> =/= lắng nghe và có hướng giải quyết</a:t>
            </a:r>
            <a:endParaRPr lang="en-US"/>
          </a:p>
        </p:txBody>
      </p:sp>
      <p:sp>
        <p:nvSpPr>
          <p:cNvPr id="4" name="Slide Number Placeholder 3"/>
          <p:cNvSpPr>
            <a:spLocks noGrp="1"/>
          </p:cNvSpPr>
          <p:nvPr>
            <p:ph type="sldNum" sz="quarter" idx="10"/>
          </p:nvPr>
        </p:nvSpPr>
        <p:spPr/>
        <p:txBody>
          <a:bodyPr/>
          <a:lstStyle/>
          <a:p>
            <a:fld id="{35C22DBB-D0CD-456A-A751-61B18FD65C4A}" type="slidenum">
              <a:rPr lang="en-US" smtClean="0"/>
              <a:t>12</a:t>
            </a:fld>
            <a:endParaRPr lang="en-US"/>
          </a:p>
        </p:txBody>
      </p:sp>
    </p:spTree>
    <p:extLst>
      <p:ext uri="{BB962C8B-B14F-4D97-AF65-F5344CB8AC3E}">
        <p14:creationId xmlns:p14="http://schemas.microsoft.com/office/powerpoint/2010/main" val="143925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THANH  CÔNG = NĂNG</a:t>
            </a:r>
            <a:r>
              <a:rPr lang="en-US" baseline="0" smtClean="0"/>
              <a:t> LỰC x NỔ LỰC</a:t>
            </a:r>
            <a:endParaRPr lang="en-US"/>
          </a:p>
        </p:txBody>
      </p:sp>
      <p:sp>
        <p:nvSpPr>
          <p:cNvPr id="4" name="Slide Number Placeholder 3"/>
          <p:cNvSpPr>
            <a:spLocks noGrp="1"/>
          </p:cNvSpPr>
          <p:nvPr>
            <p:ph type="sldNum" sz="quarter" idx="10"/>
          </p:nvPr>
        </p:nvSpPr>
        <p:spPr/>
        <p:txBody>
          <a:bodyPr/>
          <a:lstStyle/>
          <a:p>
            <a:fld id="{35C22DBB-D0CD-456A-A751-61B18FD65C4A}" type="slidenum">
              <a:rPr lang="en-US" smtClean="0"/>
              <a:t>14</a:t>
            </a:fld>
            <a:endParaRPr lang="en-US"/>
          </a:p>
        </p:txBody>
      </p:sp>
    </p:spTree>
    <p:extLst>
      <p:ext uri="{BB962C8B-B14F-4D97-AF65-F5344CB8AC3E}">
        <p14:creationId xmlns:p14="http://schemas.microsoft.com/office/powerpoint/2010/main" val="357022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C22DBB-D0CD-456A-A751-61B18FD65C4A}" type="slidenum">
              <a:rPr lang="en-US" smtClean="0"/>
              <a:t>19</a:t>
            </a:fld>
            <a:endParaRPr lang="en-US"/>
          </a:p>
        </p:txBody>
      </p:sp>
    </p:spTree>
    <p:extLst>
      <p:ext uri="{BB962C8B-B14F-4D97-AF65-F5344CB8AC3E}">
        <p14:creationId xmlns:p14="http://schemas.microsoft.com/office/powerpoint/2010/main" val="140867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indent="-114300">
              <a:spcBef>
                <a:spcPts val="385"/>
              </a:spcBef>
              <a:buFontTx/>
              <a:buChar char="•"/>
              <a:tabLst>
                <a:tab pos="127000" algn="l"/>
              </a:tabLst>
            </a:pPr>
            <a:r>
              <a:rPr lang="vi-VN" sz="1200" spc="-114" smtClean="0">
                <a:solidFill>
                  <a:prstClr val="black"/>
                </a:solidFill>
                <a:latin typeface="Times New Roman" panose="02020603050405020304" pitchFamily="18" charset="0"/>
                <a:cs typeface="Times New Roman" panose="02020603050405020304" pitchFamily="18" charset="0"/>
              </a:rPr>
              <a:t> Không </a:t>
            </a:r>
            <a:r>
              <a:rPr lang="vi-VN" sz="1200" spc="-100" smtClean="0">
                <a:solidFill>
                  <a:prstClr val="black"/>
                </a:solidFill>
                <a:latin typeface="Times New Roman" panose="02020603050405020304" pitchFamily="18" charset="0"/>
                <a:cs typeface="Times New Roman" panose="02020603050405020304" pitchFamily="18" charset="0"/>
              </a:rPr>
              <a:t>có nghĩa </a:t>
            </a:r>
            <a:r>
              <a:rPr lang="vi-VN" sz="1200" spc="-60" smtClean="0">
                <a:solidFill>
                  <a:prstClr val="black"/>
                </a:solidFill>
                <a:latin typeface="Times New Roman" panose="02020603050405020304" pitchFamily="18" charset="0"/>
                <a:cs typeface="Times New Roman" panose="02020603050405020304" pitchFamily="18" charset="0"/>
              </a:rPr>
              <a:t>chỉ</a:t>
            </a:r>
            <a:r>
              <a:rPr lang="vi-VN" sz="1200" spc="-125" smtClean="0">
                <a:solidFill>
                  <a:prstClr val="black"/>
                </a:solidFill>
                <a:latin typeface="Times New Roman" panose="02020603050405020304" pitchFamily="18" charset="0"/>
                <a:cs typeface="Times New Roman" panose="02020603050405020304" pitchFamily="18" charset="0"/>
              </a:rPr>
              <a:t> </a:t>
            </a:r>
            <a:r>
              <a:rPr lang="vi-VN" sz="1200" spc="-60" smtClean="0">
                <a:solidFill>
                  <a:prstClr val="black"/>
                </a:solidFill>
                <a:latin typeface="Times New Roman" panose="02020603050405020304" pitchFamily="18" charset="0"/>
                <a:cs typeface="Times New Roman" panose="02020603050405020304" pitchFamily="18" charset="0"/>
              </a:rPr>
              <a:t>làm: </a:t>
            </a:r>
          </a:p>
          <a:p>
            <a:pPr marL="12700">
              <a:spcBef>
                <a:spcPts val="385"/>
              </a:spcBef>
              <a:tabLst>
                <a:tab pos="127000" algn="l"/>
              </a:tabLst>
            </a:pPr>
            <a:r>
              <a:rPr lang="vi-VN" sz="1200" b="1" spc="-60" smtClean="0">
                <a:solidFill>
                  <a:srgbClr val="FF0000"/>
                </a:solidFill>
                <a:latin typeface="Times New Roman" panose="02020603050405020304" pitchFamily="18" charset="0"/>
                <a:cs typeface="Times New Roman" panose="02020603050405020304" pitchFamily="18" charset="0"/>
              </a:rPr>
              <a:t>		Làm để đạt được điều gì? </a:t>
            </a:r>
          </a:p>
          <a:p>
            <a:pPr marL="12700">
              <a:spcBef>
                <a:spcPts val="385"/>
              </a:spcBef>
              <a:tabLst>
                <a:tab pos="127000" algn="l"/>
              </a:tabLst>
            </a:pPr>
            <a:r>
              <a:rPr lang="vi-VN" sz="1200" b="1" spc="-60" smtClean="0">
                <a:solidFill>
                  <a:srgbClr val="FF0000"/>
                </a:solidFill>
                <a:latin typeface="Times New Roman" panose="02020603050405020304" pitchFamily="18" charset="0"/>
                <a:cs typeface="Times New Roman" panose="02020603050405020304" pitchFamily="18" charset="0"/>
              </a:rPr>
              <a:t>		Rèn được kĩ năng gì? </a:t>
            </a:r>
          </a:p>
          <a:p>
            <a:pPr marL="12700">
              <a:spcBef>
                <a:spcPts val="385"/>
              </a:spcBef>
              <a:tabLst>
                <a:tab pos="127000" algn="l"/>
              </a:tabLst>
            </a:pPr>
            <a:r>
              <a:rPr lang="vi-VN" sz="1200" b="1" spc="-60" smtClean="0">
                <a:solidFill>
                  <a:srgbClr val="FF0000"/>
                </a:solidFill>
                <a:latin typeface="Times New Roman" panose="02020603050405020304" pitchFamily="18" charset="0"/>
                <a:cs typeface="Times New Roman" panose="02020603050405020304" pitchFamily="18" charset="0"/>
              </a:rPr>
              <a:t>		Vận dụng được điều gì?</a:t>
            </a:r>
            <a:endParaRPr lang="vi-VN" sz="1200" b="1" spc="-60"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5C22DBB-D0CD-456A-A751-61B18FD65C4A}" type="slidenum">
              <a:rPr lang="en-US" smtClean="0"/>
              <a:t>30</a:t>
            </a:fld>
            <a:endParaRPr lang="en-US"/>
          </a:p>
        </p:txBody>
      </p:sp>
    </p:spTree>
    <p:extLst>
      <p:ext uri="{BB962C8B-B14F-4D97-AF65-F5344CB8AC3E}">
        <p14:creationId xmlns:p14="http://schemas.microsoft.com/office/powerpoint/2010/main" val="1081791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smtClean="0">
                <a:latin typeface="Times New Roman" panose="02020603050405020304" pitchFamily="18" charset="0"/>
                <a:cs typeface="Times New Roman" panose="02020603050405020304" pitchFamily="18" charset="0"/>
              </a:rPr>
              <a:t>hđ</a:t>
            </a:r>
            <a:r>
              <a:rPr lang="en-US" sz="2800" baseline="0" smtClean="0">
                <a:latin typeface="Times New Roman" panose="02020603050405020304" pitchFamily="18" charset="0"/>
                <a:cs typeface="Times New Roman" panose="02020603050405020304" pitchFamily="18" charset="0"/>
              </a:rPr>
              <a:t> nhóm được quan tâm vì kỉ năng làm việc nhóm/ giao tiếp có vị trí rất quan trọng trong các kĩ năng của thế kỉ xxi,làm việc nhóm còn phát huy cơ hội thực tế quí giá để các em thực sự trải nghiệm thực sự sống /thực hành những phẩm chất và kĩ năng</a:t>
            </a:r>
            <a:endParaRPr lang="en-US" sz="280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5C22DBB-D0CD-456A-A751-61B18FD65C4A}" type="slidenum">
              <a:rPr lang="en-US" smtClean="0"/>
              <a:t>43</a:t>
            </a:fld>
            <a:endParaRPr lang="en-US"/>
          </a:p>
        </p:txBody>
      </p:sp>
    </p:spTree>
    <p:extLst>
      <p:ext uri="{BB962C8B-B14F-4D97-AF65-F5344CB8AC3E}">
        <p14:creationId xmlns:p14="http://schemas.microsoft.com/office/powerpoint/2010/main" val="2770962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28/09/2018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28/09/2018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28/09/2018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A5E5FA-F062-4E4E-847D-B160F4E2B8D4}" type="datetimeFigureOut">
              <a:rPr lang="en-US" smtClean="0">
                <a:solidFill>
                  <a:prstClr val="black">
                    <a:tint val="75000"/>
                  </a:prstClr>
                </a:solidFill>
              </a:rPr>
              <a:pPr/>
              <a:t>28/09/2018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83A4B7-6B3B-41D7-B86D-D895E12A14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553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266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6778"/>
            <a:ext cx="8928992" cy="963950"/>
          </a:xfrm>
          <a:prstGeom prst="rect">
            <a:avLst/>
          </a:prstGeom>
        </p:spPr>
        <p:txBody>
          <a:bodyPr anchor="ctr"/>
          <a:lstStyle>
            <a:lvl1pPr>
              <a:defRPr sz="3200" b="1" baseline="0">
                <a:solidFill>
                  <a:srgbClr val="7030A0"/>
                </a:solidFill>
                <a:latin typeface="Times New Roman" pitchFamily="18" charset="0"/>
                <a:cs typeface="Times New Roman" pitchFamily="18" charset="0"/>
              </a:defRPr>
            </a:lvl1pPr>
          </a:lstStyle>
          <a:p>
            <a:r>
              <a:rPr lang="en-US" altLang="ko-KR" dirty="0" smtClean="0"/>
              <a:t> Free PPT _ Click to add title</a:t>
            </a:r>
            <a:endParaRPr lang="ko-KR" altLang="en-US" dirty="0"/>
          </a:p>
        </p:txBody>
      </p:sp>
      <p:sp>
        <p:nvSpPr>
          <p:cNvPr id="6" name="Text Placeholder 2"/>
          <p:cNvSpPr>
            <a:spLocks noGrp="1"/>
          </p:cNvSpPr>
          <p:nvPr>
            <p:ph idx="1"/>
          </p:nvPr>
        </p:nvSpPr>
        <p:spPr>
          <a:xfrm>
            <a:off x="107504" y="1124744"/>
            <a:ext cx="8928992" cy="5544616"/>
          </a:xfrm>
          <a:prstGeom prst="rect">
            <a:avLst/>
          </a:prstGeom>
        </p:spPr>
        <p:txBody>
          <a:bodyPr vert="horz" lIns="91440" tIns="45720" rIns="91440" bIns="45720" rtlCol="0">
            <a:normAutofit/>
          </a:bodyPr>
          <a:lstStyle>
            <a:lvl1pPr algn="just">
              <a:lnSpc>
                <a:spcPct val="125000"/>
              </a:lnSpc>
              <a:spcBef>
                <a:spcPts val="300"/>
              </a:spcBef>
              <a:defRPr sz="2800">
                <a:latin typeface="Times New Roman" pitchFamily="18" charset="0"/>
                <a:cs typeface="Times New Roman" pitchFamily="18" charset="0"/>
              </a:defRPr>
            </a:lvl1pPr>
            <a:lvl2pPr algn="just">
              <a:lnSpc>
                <a:spcPct val="125000"/>
              </a:lnSpc>
              <a:spcBef>
                <a:spcPts val="300"/>
              </a:spcBef>
              <a:defRPr sz="2800">
                <a:latin typeface="Times New Roman" pitchFamily="18" charset="0"/>
                <a:cs typeface="Times New Roman" pitchFamily="18" charset="0"/>
              </a:defRPr>
            </a:lvl2pPr>
            <a:lvl3pPr algn="just">
              <a:lnSpc>
                <a:spcPct val="125000"/>
              </a:lnSpc>
              <a:spcBef>
                <a:spcPts val="300"/>
              </a:spcBef>
              <a:defRPr sz="2800">
                <a:latin typeface="Times New Roman" pitchFamily="18" charset="0"/>
                <a:cs typeface="Times New Roman" pitchFamily="18" charset="0"/>
              </a:defRPr>
            </a:lvl3pPr>
            <a:lvl4pPr algn="just">
              <a:lnSpc>
                <a:spcPct val="125000"/>
              </a:lnSpc>
              <a:spcBef>
                <a:spcPts val="300"/>
              </a:spcBef>
              <a:defRPr sz="2800">
                <a:latin typeface="Times New Roman" pitchFamily="18" charset="0"/>
                <a:cs typeface="Times New Roman" pitchFamily="18" charset="0"/>
              </a:defRPr>
            </a:lvl4pPr>
            <a:lvl5pPr algn="just">
              <a:lnSpc>
                <a:spcPct val="125000"/>
              </a:lnSpc>
              <a:spcBef>
                <a:spcPts val="300"/>
              </a:spcBef>
              <a:defRPr sz="2800">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31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2">
            <p:tnLst>
              <p:par>
                <p:cTn presetID="1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3">
            <p:tnLst>
              <p:par>
                <p:cTn presetID="1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4">
            <p:tnLst>
              <p:par>
                <p:cTn presetID="1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5">
            <p:tnLst>
              <p:par>
                <p:cTn presetID="1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A30D6C-7A03-4C38-AF23-5A4FD08204C6}" type="datetimeFigureOut">
              <a:rPr lang="en-US" smtClean="0"/>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1245020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30D6C-7A03-4C38-AF23-5A4FD08204C6}" type="datetimeFigureOut">
              <a:rPr lang="en-US" smtClean="0"/>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50284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504" y="16778"/>
            <a:ext cx="8928992" cy="963950"/>
          </a:xfrm>
          <a:prstGeom prst="rect">
            <a:avLst/>
          </a:prstGeom>
        </p:spPr>
        <p:txBody>
          <a:bodyPr anchor="ctr"/>
          <a:lstStyle>
            <a:lvl1pPr>
              <a:defRPr sz="3200" b="1" baseline="0">
                <a:solidFill>
                  <a:srgbClr val="7030A0"/>
                </a:solidFill>
                <a:latin typeface="Times New Roman" pitchFamily="18" charset="0"/>
                <a:cs typeface="Times New Roman" pitchFamily="18" charset="0"/>
              </a:defRPr>
            </a:lvl1pPr>
          </a:lstStyle>
          <a:p>
            <a:r>
              <a:rPr lang="en-US" altLang="ko-KR" dirty="0" smtClean="0"/>
              <a:t> Free PPT _ Click to add title</a:t>
            </a:r>
            <a:endParaRPr lang="ko-KR" altLang="en-US" dirty="0"/>
          </a:p>
        </p:txBody>
      </p:sp>
      <p:sp>
        <p:nvSpPr>
          <p:cNvPr id="6" name="Text Placeholder 2"/>
          <p:cNvSpPr>
            <a:spLocks noGrp="1"/>
          </p:cNvSpPr>
          <p:nvPr>
            <p:ph idx="1"/>
          </p:nvPr>
        </p:nvSpPr>
        <p:spPr>
          <a:xfrm>
            <a:off x="107504" y="1124744"/>
            <a:ext cx="8928992" cy="5544616"/>
          </a:xfrm>
          <a:prstGeom prst="rect">
            <a:avLst/>
          </a:prstGeom>
        </p:spPr>
        <p:txBody>
          <a:bodyPr vert="horz" lIns="91440" tIns="45720" rIns="91440" bIns="45720" rtlCol="0">
            <a:normAutofit/>
          </a:bodyPr>
          <a:lstStyle>
            <a:lvl1pPr algn="just">
              <a:lnSpc>
                <a:spcPct val="125000"/>
              </a:lnSpc>
              <a:spcBef>
                <a:spcPts val="300"/>
              </a:spcBef>
              <a:defRPr sz="2800">
                <a:latin typeface="Times New Roman" pitchFamily="18" charset="0"/>
                <a:cs typeface="Times New Roman" pitchFamily="18" charset="0"/>
              </a:defRPr>
            </a:lvl1pPr>
            <a:lvl2pPr algn="just">
              <a:lnSpc>
                <a:spcPct val="125000"/>
              </a:lnSpc>
              <a:spcBef>
                <a:spcPts val="300"/>
              </a:spcBef>
              <a:defRPr sz="2800">
                <a:latin typeface="Times New Roman" pitchFamily="18" charset="0"/>
                <a:cs typeface="Times New Roman" pitchFamily="18" charset="0"/>
              </a:defRPr>
            </a:lvl2pPr>
            <a:lvl3pPr algn="just">
              <a:lnSpc>
                <a:spcPct val="125000"/>
              </a:lnSpc>
              <a:spcBef>
                <a:spcPts val="300"/>
              </a:spcBef>
              <a:defRPr sz="2800">
                <a:latin typeface="Times New Roman" pitchFamily="18" charset="0"/>
                <a:cs typeface="Times New Roman" pitchFamily="18" charset="0"/>
              </a:defRPr>
            </a:lvl3pPr>
            <a:lvl4pPr algn="just">
              <a:lnSpc>
                <a:spcPct val="125000"/>
              </a:lnSpc>
              <a:spcBef>
                <a:spcPts val="300"/>
              </a:spcBef>
              <a:defRPr sz="2800">
                <a:latin typeface="Times New Roman" pitchFamily="18" charset="0"/>
                <a:cs typeface="Times New Roman" pitchFamily="18" charset="0"/>
              </a:defRPr>
            </a:lvl4pPr>
            <a:lvl5pPr algn="just">
              <a:lnSpc>
                <a:spcPct val="125000"/>
              </a:lnSpc>
              <a:spcBef>
                <a:spcPts val="300"/>
              </a:spcBef>
              <a:defRPr sz="2800">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0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2">
            <p:tnLst>
              <p:par>
                <p:cTn presetID="1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3">
            <p:tnLst>
              <p:par>
                <p:cTn presetID="1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4">
            <p:tnLst>
              <p:par>
                <p:cTn presetID="1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5">
            <p:tnLst>
              <p:par>
                <p:cTn presetID="12" presetClass="entr" presetSubtype="4"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A30D6C-7A03-4C38-AF23-5A4FD08204C6}" type="datetimeFigureOut">
              <a:rPr lang="en-US" smtClean="0"/>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3496686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30D6C-7A03-4C38-AF23-5A4FD08204C6}" type="datetimeFigureOut">
              <a:rPr lang="en-US" smtClean="0"/>
              <a:t>28/09/2018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1685232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30D6C-7A03-4C38-AF23-5A4FD08204C6}" type="datetimeFigureOut">
              <a:rPr lang="en-US" smtClean="0"/>
              <a:t>28/09/2018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2341651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A30D6C-7A03-4C38-AF23-5A4FD08204C6}" type="datetimeFigureOut">
              <a:rPr lang="en-US" smtClean="0"/>
              <a:t>28/09/2018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529703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30D6C-7A03-4C38-AF23-5A4FD08204C6}" type="datetimeFigureOut">
              <a:rPr lang="en-US" smtClean="0"/>
              <a:t>28/09/2018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3883780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30D6C-7A03-4C38-AF23-5A4FD08204C6}" type="datetimeFigureOut">
              <a:rPr lang="en-US" smtClean="0"/>
              <a:t>28/09/2018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1271988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A30D6C-7A03-4C38-AF23-5A4FD08204C6}" type="datetimeFigureOut">
              <a:rPr lang="en-US" smtClean="0"/>
              <a:t>28/09/2018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1826120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30D6C-7A03-4C38-AF23-5A4FD08204C6}" type="datetimeFigureOut">
              <a:rPr lang="en-US" smtClean="0"/>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395333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A30D6C-7A03-4C38-AF23-5A4FD08204C6}" type="datetimeFigureOut">
              <a:rPr lang="en-US" smtClean="0"/>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1AE09-01ED-48C6-85DE-DBCD3EFF072A}" type="slidenum">
              <a:rPr lang="en-US" smtClean="0"/>
              <a:t>‹#›</a:t>
            </a:fld>
            <a:endParaRPr lang="en-US"/>
          </a:p>
        </p:txBody>
      </p:sp>
    </p:spTree>
    <p:extLst>
      <p:ext uri="{BB962C8B-B14F-4D97-AF65-F5344CB8AC3E}">
        <p14:creationId xmlns:p14="http://schemas.microsoft.com/office/powerpoint/2010/main" val="222760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655723" y="16778"/>
            <a:ext cx="7308765" cy="891942"/>
          </a:xfrm>
          <a:prstGeom prst="rect">
            <a:avLst/>
          </a:prstGeom>
        </p:spPr>
        <p:txBody>
          <a:bodyPr anchor="ctr"/>
          <a:lstStyle>
            <a:lvl1pPr>
              <a:defRPr sz="3200" b="1" baseline="0">
                <a:solidFill>
                  <a:srgbClr val="7030A0"/>
                </a:solidFill>
                <a:latin typeface="Times New Roman" pitchFamily="18" charset="0"/>
                <a:cs typeface="Times New Roman" pitchFamily="18" charset="0"/>
              </a:defRPr>
            </a:lvl1pPr>
          </a:lstStyle>
          <a:p>
            <a:r>
              <a:rPr lang="en-US" altLang="ko-KR" dirty="0" smtClean="0"/>
              <a:t> Free PPT _ Click to add title</a:t>
            </a:r>
            <a:endParaRPr lang="ko-KR" altLang="en-US" dirty="0"/>
          </a:p>
        </p:txBody>
      </p:sp>
      <p:sp>
        <p:nvSpPr>
          <p:cNvPr id="7" name="Text Placeholder 2"/>
          <p:cNvSpPr>
            <a:spLocks noGrp="1"/>
          </p:cNvSpPr>
          <p:nvPr>
            <p:ph idx="1"/>
          </p:nvPr>
        </p:nvSpPr>
        <p:spPr>
          <a:xfrm>
            <a:off x="1655723" y="1052736"/>
            <a:ext cx="7308765" cy="5688632"/>
          </a:xfrm>
          <a:prstGeom prst="rect">
            <a:avLst/>
          </a:prstGeom>
        </p:spPr>
        <p:txBody>
          <a:bodyPr vert="horz" lIns="91440" tIns="45720" rIns="91440" bIns="45720" rtlCol="0">
            <a:normAutofit/>
          </a:bodyPr>
          <a:lstStyle>
            <a:lvl1pPr algn="just">
              <a:lnSpc>
                <a:spcPct val="125000"/>
              </a:lnSpc>
              <a:spcBef>
                <a:spcPts val="300"/>
              </a:spcBef>
              <a:defRPr sz="2800">
                <a:latin typeface="Times New Roman" pitchFamily="18" charset="0"/>
                <a:cs typeface="Times New Roman" pitchFamily="18" charset="0"/>
              </a:defRPr>
            </a:lvl1pPr>
            <a:lvl2pPr algn="just">
              <a:lnSpc>
                <a:spcPct val="125000"/>
              </a:lnSpc>
              <a:spcBef>
                <a:spcPts val="300"/>
              </a:spcBef>
              <a:defRPr sz="2800">
                <a:latin typeface="Times New Roman" pitchFamily="18" charset="0"/>
                <a:cs typeface="Times New Roman" pitchFamily="18" charset="0"/>
              </a:defRPr>
            </a:lvl2pPr>
            <a:lvl3pPr algn="just">
              <a:lnSpc>
                <a:spcPct val="125000"/>
              </a:lnSpc>
              <a:spcBef>
                <a:spcPts val="300"/>
              </a:spcBef>
              <a:defRPr sz="2800">
                <a:latin typeface="Times New Roman" pitchFamily="18" charset="0"/>
                <a:cs typeface="Times New Roman" pitchFamily="18" charset="0"/>
              </a:defRPr>
            </a:lvl3pPr>
            <a:lvl4pPr algn="just">
              <a:lnSpc>
                <a:spcPct val="125000"/>
              </a:lnSpc>
              <a:spcBef>
                <a:spcPts val="300"/>
              </a:spcBef>
              <a:defRPr sz="2800">
                <a:latin typeface="Times New Roman" pitchFamily="18" charset="0"/>
                <a:cs typeface="Times New Roman" pitchFamily="18" charset="0"/>
              </a:defRPr>
            </a:lvl4pPr>
            <a:lvl5pPr algn="just">
              <a:lnSpc>
                <a:spcPct val="125000"/>
              </a:lnSpc>
              <a:spcBef>
                <a:spcPts val="300"/>
              </a:spcBef>
              <a:defRPr sz="2800">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81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2" presetClass="entr" presetSubtype="4"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2">
            <p:tnLst>
              <p:par>
                <p:cTn presetID="12" presetClass="entr" presetSubtype="4"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3">
            <p:tnLst>
              <p:par>
                <p:cTn presetID="12" presetClass="entr" presetSubtype="4"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4">
            <p:tnLst>
              <p:par>
                <p:cTn presetID="12" presetClass="entr" presetSubtype="4"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5">
            <p:tnLst>
              <p:par>
                <p:cTn presetID="12" presetClass="entr" presetSubtype="4" fill="hold" nodeType="click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28/09/2018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28/09/2018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28/09/2018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28/09/2018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28/09/2018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AFA5E5FA-F062-4E4E-847D-B160F4E2B8D4}" type="datetimeFigureOut">
              <a:rPr lang="en-US" smtClean="0">
                <a:solidFill>
                  <a:prstClr val="black">
                    <a:tint val="75000"/>
                  </a:prstClr>
                </a:solidFill>
              </a:rPr>
              <a:pPr latinLnBrk="0"/>
              <a:t>28/09/2018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5283A4B7-6B3B-41D7-B86D-D895E12A147A}" type="slidenum">
              <a:rPr lang="en-US" smtClean="0">
                <a:solidFill>
                  <a:prstClr val="black">
                    <a:tint val="75000"/>
                  </a:prstClr>
                </a:solidFill>
              </a:rPr>
              <a:pPr latinLnBrk="0"/>
              <a:t>‹#›</a:t>
            </a:fld>
            <a:endParaRPr lang="en-US">
              <a:solidFill>
                <a:prstClr val="black">
                  <a:tint val="75000"/>
                </a:prstClr>
              </a:solidFill>
            </a:endParaRPr>
          </a:p>
        </p:txBody>
      </p:sp>
    </p:spTree>
    <p:extLst>
      <p:ext uri="{BB962C8B-B14F-4D97-AF65-F5344CB8AC3E}">
        <p14:creationId xmlns:p14="http://schemas.microsoft.com/office/powerpoint/2010/main" val="1487726198"/>
      </p:ext>
    </p:extLst>
  </p:cSld>
  <p:clrMap bg1="lt1" tx1="dk1" bg2="lt2" tx2="dk2" accent1="accent1" accent2="accent2" accent3="accent3" accent4="accent4" accent5="accent5" accent6="accent6" hlink="hlink" folHlink="folHlink"/>
  <p:sldLayoutIdLst>
    <p:sldLayoutId id="2147483674" r:id="rId1"/>
    <p:sldLayoutId id="2147483715" r:id="rId2"/>
    <p:sldLayoutId id="214748371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30D6C-7A03-4C38-AF23-5A4FD08204C6}" type="datetimeFigureOut">
              <a:rPr lang="en-US" smtClean="0"/>
              <a:t>28/09/2018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1AE09-01ED-48C6-85DE-DBCD3EFF072A}" type="slidenum">
              <a:rPr lang="en-US" smtClean="0"/>
              <a:t>‹#›</a:t>
            </a:fld>
            <a:endParaRPr lang="en-US"/>
          </a:p>
        </p:txBody>
      </p:sp>
    </p:spTree>
    <p:extLst>
      <p:ext uri="{BB962C8B-B14F-4D97-AF65-F5344CB8AC3E}">
        <p14:creationId xmlns:p14="http://schemas.microsoft.com/office/powerpoint/2010/main" val="284825497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hyperlink" Target="London%20Taxi%20Drivers'%20Brains.mp4"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Nguy&#234;n%20t&#7855;c%20x&#226;y%20d&#7921;ng%20th&#224;nh%20c&#244;ng%20b&#224;i%20h&#7885;c%20tr&#7843;i%20nghi&#7879;m%20s&#225;ng%20t&#7841;o.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hyperlink" Target="Hinh%20chu%20&#273;&#7873;%204%20l&#7899;p%202/2.jpg" TargetMode="Externa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1.jpeg"/><Relationship Id="rId1" Type="http://schemas.openxmlformats.org/officeDocument/2006/relationships/slideLayout" Target="../slideLayouts/slideLayout1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1.jpeg"/><Relationship Id="rId1" Type="http://schemas.openxmlformats.org/officeDocument/2006/relationships/slideLayout" Target="../slideLayouts/slideLayout1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556792"/>
            <a:ext cx="5724128" cy="2016224"/>
          </a:xfrm>
          <a:prstGeom prst="rect">
            <a:avLst/>
          </a:prstGeom>
          <a:gradFill flip="none" rotWithShape="1">
            <a:gsLst>
              <a:gs pos="0">
                <a:schemeClr val="bg1">
                  <a:alpha val="70000"/>
                </a:schemeClr>
              </a:gs>
              <a:gs pos="100000">
                <a:srgbClr val="FFFFFF">
                  <a:alpha val="0"/>
                </a:srgbClr>
              </a:gs>
              <a:gs pos="53000">
                <a:schemeClr val="bg1">
                  <a:alpha val="4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ectangle 2"/>
          <p:cNvSpPr>
            <a:spLocks noChangeArrowheads="1"/>
          </p:cNvSpPr>
          <p:nvPr/>
        </p:nvSpPr>
        <p:spPr bwMode="auto">
          <a:xfrm>
            <a:off x="0" y="6019800"/>
            <a:ext cx="9144000" cy="838200"/>
          </a:xfrm>
          <a:prstGeom prst="rect">
            <a:avLst/>
          </a:prstGeom>
          <a:solidFill>
            <a:srgbClr val="0000FF"/>
          </a:solidFill>
          <a:ln w="47625">
            <a:solidFill>
              <a:srgbClr val="66FFFF"/>
            </a:solidFill>
            <a:miter lim="800000"/>
            <a:headEnd/>
            <a:tailEnd/>
          </a:ln>
        </p:spPr>
        <p:txBody>
          <a:bodyPr wrap="none" anchor="ctr"/>
          <a:lstStyle/>
          <a:p>
            <a:pPr algn="ctr" latinLnBrk="0"/>
            <a:endParaRPr lang="en-US">
              <a:solidFill>
                <a:prstClr val="black"/>
              </a:solidFill>
            </a:endParaRPr>
          </a:p>
        </p:txBody>
      </p:sp>
      <p:sp>
        <p:nvSpPr>
          <p:cNvPr id="12" name="Text Box 5"/>
          <p:cNvSpPr txBox="1">
            <a:spLocks noChangeArrowheads="1"/>
          </p:cNvSpPr>
          <p:nvPr/>
        </p:nvSpPr>
        <p:spPr bwMode="auto">
          <a:xfrm>
            <a:off x="-12039600" y="6156593"/>
            <a:ext cx="1226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latinLnBrk="0" hangingPunct="1">
              <a:spcBef>
                <a:spcPct val="50000"/>
              </a:spcBef>
            </a:pPr>
            <a:r>
              <a:rPr lang="en-US" sz="3200">
                <a:solidFill>
                  <a:prstClr val="white"/>
                </a:solidFill>
              </a:rPr>
              <a:t>Trân trọng kính chào </a:t>
            </a:r>
            <a:r>
              <a:rPr lang="en-US" sz="3200" smtClean="0">
                <a:solidFill>
                  <a:prstClr val="white"/>
                </a:solidFill>
              </a:rPr>
              <a:t>quý thầy </a:t>
            </a:r>
            <a:r>
              <a:rPr lang="en-US" sz="3200">
                <a:solidFill>
                  <a:prstClr val="white"/>
                </a:solidFill>
              </a:rPr>
              <a:t>cô về dự chuyên đề</a:t>
            </a:r>
            <a:r>
              <a:rPr lang="en-US" sz="3200" smtClean="0">
                <a:solidFill>
                  <a:prstClr val="white"/>
                </a:solidFill>
              </a:rPr>
              <a:t>.</a:t>
            </a:r>
            <a:endParaRPr lang="en-US" sz="3200">
              <a:solidFill>
                <a:prstClr val="white"/>
              </a:solidFill>
            </a:endParaRPr>
          </a:p>
        </p:txBody>
      </p:sp>
      <p:sp>
        <p:nvSpPr>
          <p:cNvPr id="13" name="Text Box 7"/>
          <p:cNvSpPr txBox="1">
            <a:spLocks noChangeArrowheads="1"/>
          </p:cNvSpPr>
          <p:nvPr/>
        </p:nvSpPr>
        <p:spPr bwMode="auto">
          <a:xfrm>
            <a:off x="0" y="170656"/>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latinLnBrk="0" hangingPunct="1"/>
            <a:r>
              <a:rPr lang="en-US" sz="2800" b="1">
                <a:solidFill>
                  <a:srgbClr val="FF0000"/>
                </a:solidFill>
                <a:latin typeface="Times New Roman" pitchFamily="18" charset="0"/>
                <a:cs typeface="Times New Roman" pitchFamily="18" charset="0"/>
              </a:rPr>
              <a:t>UBND QUẬN BÌNH THẠNH </a:t>
            </a:r>
          </a:p>
          <a:p>
            <a:pPr algn="ctr" eaLnBrk="1" latinLnBrk="0" hangingPunct="1"/>
            <a:r>
              <a:rPr lang="en-US" sz="2800" b="1">
                <a:solidFill>
                  <a:srgbClr val="FF0000"/>
                </a:solidFill>
                <a:latin typeface="Times New Roman" pitchFamily="18" charset="0"/>
                <a:cs typeface="Times New Roman" pitchFamily="18" charset="0"/>
              </a:rPr>
              <a:t>PHÒNG GIÁO DỤC VÀ ĐÀO TẠO</a:t>
            </a:r>
            <a:endParaRPr lang="en-US" sz="4000">
              <a:solidFill>
                <a:srgbClr val="FF0000"/>
              </a:solidFill>
              <a:latin typeface="Times New Roman" pitchFamily="18" charset="0"/>
              <a:cs typeface="Times New Roman" pitchFamily="18" charset="0"/>
            </a:endParaRPr>
          </a:p>
        </p:txBody>
      </p:sp>
      <p:sp>
        <p:nvSpPr>
          <p:cNvPr id="14" name="Content Placeholder 2"/>
          <p:cNvSpPr txBox="1">
            <a:spLocks noChangeArrowheads="1"/>
          </p:cNvSpPr>
          <p:nvPr/>
        </p:nvSpPr>
        <p:spPr>
          <a:xfrm>
            <a:off x="228600" y="1182688"/>
            <a:ext cx="8747219" cy="4766592"/>
          </a:xfrm>
          <a:prstGeom prst="rect">
            <a:avLst/>
          </a:prstGeom>
          <a:noFill/>
        </p:spPr>
        <p:txBody>
          <a:bodyPr>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endParaRPr lang="en-US" altLang="en-US" sz="1600" b="1" smtClean="0">
              <a:latin typeface="Times New Roman" pitchFamily="18" charset="0"/>
              <a:cs typeface="Times New Roman" pitchFamily="18" charset="0"/>
            </a:endParaRPr>
          </a:p>
          <a:p>
            <a:pPr marL="0" indent="0" algn="ctr">
              <a:buFontTx/>
              <a:buNone/>
            </a:pPr>
            <a:endParaRPr lang="en-US" altLang="en-US" sz="1600" b="1" smtClean="0">
              <a:latin typeface="Times New Roman" pitchFamily="18" charset="0"/>
              <a:cs typeface="Times New Roman" pitchFamily="18" charset="0"/>
            </a:endParaRPr>
          </a:p>
          <a:p>
            <a:pPr marL="0" indent="0" algn="ctr">
              <a:buFontTx/>
              <a:buNone/>
            </a:pPr>
            <a:r>
              <a:rPr lang="en-US" altLang="en-US" sz="5200" b="1">
                <a:latin typeface="Times New Roman" pitchFamily="18" charset="0"/>
                <a:cs typeface="Times New Roman" pitchFamily="18" charset="0"/>
              </a:rPr>
              <a:t>TẬP HUẤN CHUYÊN ĐỀ </a:t>
            </a:r>
          </a:p>
          <a:p>
            <a:pPr marL="0" indent="0" algn="ctr">
              <a:spcBef>
                <a:spcPts val="495"/>
              </a:spcBef>
              <a:buNone/>
            </a:pPr>
            <a:r>
              <a:rPr lang="en-US" sz="3600" b="1" smtClean="0">
                <a:solidFill>
                  <a:srgbClr val="FF0000"/>
                </a:solidFill>
                <a:latin typeface="Times New Roman" panose="02020603050405020304" pitchFamily="18" charset="0"/>
                <a:cs typeface="Times New Roman" panose="02020603050405020304" pitchFamily="18" charset="0"/>
              </a:rPr>
              <a:t>NẾP NGHĨ PHÁT TRIỂN</a:t>
            </a:r>
            <a:br>
              <a:rPr lang="en-US" sz="3600" b="1" smtClean="0">
                <a:solidFill>
                  <a:srgbClr val="FF0000"/>
                </a:solidFill>
                <a:latin typeface="Times New Roman" panose="02020603050405020304" pitchFamily="18" charset="0"/>
                <a:cs typeface="Times New Roman" panose="02020603050405020304" pitchFamily="18" charset="0"/>
              </a:rPr>
            </a:br>
            <a:r>
              <a:rPr lang="en-US" sz="3600" b="1" smtClean="0">
                <a:solidFill>
                  <a:srgbClr val="FF0000"/>
                </a:solidFill>
                <a:latin typeface="Times New Roman" panose="02020603050405020304" pitchFamily="18" charset="0"/>
                <a:cs typeface="Times New Roman" panose="02020603050405020304" pitchFamily="18" charset="0"/>
              </a:rPr>
              <a:t>TRONG HOẠT ĐỘNG TRẢI NGHIỆM</a:t>
            </a:r>
            <a:endParaRPr lang="en-US" altLang="en-US" sz="3600" b="1" i="1" smtClean="0">
              <a:solidFill>
                <a:srgbClr val="FF0000"/>
              </a:solidFill>
              <a:latin typeface="Times New Roman" pitchFamily="18" charset="0"/>
              <a:cs typeface="Times New Roman" pitchFamily="18" charset="0"/>
            </a:endParaRPr>
          </a:p>
          <a:p>
            <a:pPr marL="0" indent="0" algn="ctr">
              <a:spcBef>
                <a:spcPts val="395"/>
              </a:spcBef>
              <a:buFont typeface="Arial" pitchFamily="34" charset="0"/>
              <a:buNone/>
            </a:pPr>
            <a:endParaRPr lang="en-US" altLang="en-US" sz="1100" b="1" i="1" smtClean="0">
              <a:latin typeface="Times New Roman" pitchFamily="18" charset="0"/>
              <a:cs typeface="Times New Roman" pitchFamily="18" charset="0"/>
            </a:endParaRPr>
          </a:p>
          <a:p>
            <a:pPr marL="0" indent="0" algn="ctr">
              <a:spcBef>
                <a:spcPts val="395"/>
              </a:spcBef>
              <a:buFont typeface="Arial" pitchFamily="34" charset="0"/>
              <a:buNone/>
            </a:pPr>
            <a:endParaRPr lang="en-US" altLang="en-US" sz="1100" b="1" i="1" smtClean="0">
              <a:latin typeface="Times New Roman" pitchFamily="18" charset="0"/>
              <a:cs typeface="Times New Roman" pitchFamily="18" charset="0"/>
            </a:endParaRPr>
          </a:p>
          <a:p>
            <a:pPr marL="0" indent="0" algn="ctr">
              <a:buFontTx/>
              <a:buNone/>
            </a:pPr>
            <a:r>
              <a:rPr lang="en-US" altLang="en-US" sz="3000" b="1" i="1" smtClean="0">
                <a:solidFill>
                  <a:srgbClr val="7030A0"/>
                </a:solidFill>
                <a:latin typeface="Times New Roman" pitchFamily="18" charset="0"/>
                <a:cs typeface="Times New Roman" pitchFamily="18" charset="0"/>
              </a:rPr>
              <a:t>Bình Thạnh, ngày 27 tháng 9 năm 2018</a:t>
            </a:r>
            <a:endParaRPr lang="en-US" altLang="en-US" sz="3000" b="1" i="1" dirty="0" smtClean="0">
              <a:solidFill>
                <a:srgbClr val="7030A0"/>
              </a:solidFill>
              <a:latin typeface="Times New Roman" pitchFamily="18" charset="0"/>
              <a:cs typeface="Times New Roman" pitchFamily="18" charset="0"/>
            </a:endParaRPr>
          </a:p>
        </p:txBody>
      </p:sp>
      <p:pic>
        <p:nvPicPr>
          <p:cNvPr id="15" name="DonnaDonnaHoaTau-DangCapNhat_3ebnv.mp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4"/>
          <a:stretch>
            <a:fillRect/>
          </a:stretch>
        </p:blipFill>
        <p:spPr>
          <a:xfrm>
            <a:off x="8671019" y="5195664"/>
            <a:ext cx="609600" cy="609600"/>
          </a:xfrm>
          <a:prstGeom prst="rect">
            <a:avLst/>
          </a:prstGeom>
        </p:spPr>
      </p:pic>
      <p:cxnSp>
        <p:nvCxnSpPr>
          <p:cNvPr id="16" name="Straight Connector 15"/>
          <p:cNvCxnSpPr/>
          <p:nvPr/>
        </p:nvCxnSpPr>
        <p:spPr>
          <a:xfrm>
            <a:off x="3455876" y="1124744"/>
            <a:ext cx="223224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122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2841" fill="hold"/>
                                        <p:tgtEl>
                                          <p:spTgt spid="15"/>
                                        </p:tgtEl>
                                      </p:cBhvr>
                                    </p:cmd>
                                  </p:childTnLst>
                                </p:cTn>
                              </p:par>
                              <p:par>
                                <p:cTn id="7" presetID="4" presetClass="entr" presetSubtype="32"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box(out)">
                                      <p:cBhvr>
                                        <p:cTn id="9" dur="5000"/>
                                        <p:tgtEl>
                                          <p:spTgt spid="13"/>
                                        </p:tgtEl>
                                      </p:cBhvr>
                                    </p:animEffect>
                                  </p:childTnLst>
                                </p:cTn>
                              </p:par>
                              <p:par>
                                <p:cTn id="10" presetID="16" presetClass="entr" presetSubtype="37"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0"/>
                                        <p:tgtEl>
                                          <p:spTgt spid="16"/>
                                        </p:tgtEl>
                                      </p:cBhvr>
                                    </p:animEffect>
                                  </p:childTnLst>
                                </p:cTn>
                              </p:par>
                              <p:par>
                                <p:cTn id="13" presetID="2" presetClass="entr" presetSubtype="2" repeatCount="indefinite"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0" fill="hold"/>
                                        <p:tgtEl>
                                          <p:spTgt spid="12"/>
                                        </p:tgtEl>
                                        <p:attrNameLst>
                                          <p:attrName>ppt_x</p:attrName>
                                        </p:attrNameLst>
                                      </p:cBhvr>
                                      <p:tavLst>
                                        <p:tav tm="0">
                                          <p:val>
                                            <p:strVal val="1+#ppt_w/2"/>
                                          </p:val>
                                        </p:tav>
                                        <p:tav tm="100000">
                                          <p:val>
                                            <p:strVal val="#ppt_x"/>
                                          </p:val>
                                        </p:tav>
                                      </p:tavLst>
                                    </p:anim>
                                    <p:anim calcmode="lin" valueType="num">
                                      <p:cBhvr additive="base">
                                        <p:cTn id="16" dur="1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indefinite"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778"/>
            <a:ext cx="6840760" cy="963950"/>
          </a:xfrm>
        </p:spPr>
        <p:txBody>
          <a:bodyPr>
            <a:normAutofit fontScale="90000"/>
          </a:bodyPr>
          <a:lstStyle/>
          <a:p>
            <a:r>
              <a:rPr lang="vi-VN"/>
              <a:t>Tại sao cần </a:t>
            </a:r>
            <a:r>
              <a:rPr lang="en-US" smtClean="0"/>
              <a:t>phải có </a:t>
            </a:r>
            <a:r>
              <a:rPr lang="vi-VN" smtClean="0"/>
              <a:t>nếp </a:t>
            </a:r>
            <a:r>
              <a:rPr lang="vi-VN"/>
              <a:t>nghĩ phát triển </a:t>
            </a:r>
            <a:r>
              <a:rPr lang="vi-VN" smtClean="0"/>
              <a:t>?</a:t>
            </a:r>
            <a:endParaRPr lang="en-US"/>
          </a:p>
        </p:txBody>
      </p:sp>
      <p:sp>
        <p:nvSpPr>
          <p:cNvPr id="3" name="Content Placeholder 2"/>
          <p:cNvSpPr>
            <a:spLocks noGrp="1"/>
          </p:cNvSpPr>
          <p:nvPr>
            <p:ph idx="1"/>
          </p:nvPr>
        </p:nvSpPr>
        <p:spPr/>
        <p:txBody>
          <a:bodyPr/>
          <a:lstStyle/>
          <a:p>
            <a:pPr marL="12700" indent="0">
              <a:lnSpc>
                <a:spcPct val="150000"/>
              </a:lnSpc>
              <a:spcBef>
                <a:spcPts val="745"/>
              </a:spcBef>
              <a:buNone/>
              <a:tabLst>
                <a:tab pos="127000" algn="l"/>
              </a:tabLst>
            </a:pPr>
            <a:endParaRPr lang="en-US" smtClean="0"/>
          </a:p>
          <a:p>
            <a:pPr marL="127000" indent="-114300">
              <a:lnSpc>
                <a:spcPct val="150000"/>
              </a:lnSpc>
              <a:spcBef>
                <a:spcPts val="745"/>
              </a:spcBef>
              <a:tabLst>
                <a:tab pos="127000" algn="l"/>
              </a:tabLst>
            </a:pPr>
            <a:r>
              <a:rPr lang="en-US" smtClean="0"/>
              <a:t> </a:t>
            </a:r>
            <a:r>
              <a:rPr lang="vi-VN" smtClean="0"/>
              <a:t>Hoạt </a:t>
            </a:r>
            <a:r>
              <a:rPr lang="vi-VN"/>
              <a:t>động trải nghiệm: thường có thể có sai sót</a:t>
            </a:r>
          </a:p>
          <a:p>
            <a:pPr marL="127000" indent="-114300">
              <a:lnSpc>
                <a:spcPct val="150000"/>
              </a:lnSpc>
              <a:spcBef>
                <a:spcPts val="290"/>
              </a:spcBef>
              <a:tabLst>
                <a:tab pos="127000" algn="l"/>
              </a:tabLst>
            </a:pPr>
            <a:r>
              <a:rPr lang="en-US" smtClean="0"/>
              <a:t> </a:t>
            </a:r>
            <a:r>
              <a:rPr lang="vi-VN" smtClean="0"/>
              <a:t>Cần </a:t>
            </a:r>
            <a:r>
              <a:rPr lang="vi-VN"/>
              <a:t>học từ sai sót/thất bại</a:t>
            </a:r>
          </a:p>
          <a:p>
            <a:pPr marL="127000" indent="-114300">
              <a:lnSpc>
                <a:spcPct val="150000"/>
              </a:lnSpc>
              <a:spcBef>
                <a:spcPts val="285"/>
              </a:spcBef>
              <a:tabLst>
                <a:tab pos="127000" algn="l"/>
              </a:tabLst>
            </a:pPr>
            <a:r>
              <a:rPr lang="en-US" smtClean="0"/>
              <a:t> </a:t>
            </a:r>
            <a:r>
              <a:rPr lang="vi-VN" smtClean="0"/>
              <a:t>Cần </a:t>
            </a:r>
            <a:r>
              <a:rPr lang="vi-VN"/>
              <a:t>cố gắng vì có thể phải đi làm lại</a:t>
            </a:r>
          </a:p>
          <a:p>
            <a:pPr marL="127000" indent="-114300">
              <a:lnSpc>
                <a:spcPct val="150000"/>
              </a:lnSpc>
              <a:tabLst>
                <a:tab pos="127000" algn="l"/>
              </a:tabLst>
            </a:pPr>
            <a:r>
              <a:rPr lang="en-US" smtClean="0"/>
              <a:t> </a:t>
            </a:r>
            <a:r>
              <a:rPr lang="vi-VN" smtClean="0"/>
              <a:t>Nếp </a:t>
            </a:r>
            <a:r>
              <a:rPr lang="vi-VN"/>
              <a:t>nghĩ phát triển → </a:t>
            </a:r>
            <a:r>
              <a:rPr lang="vi-VN" smtClean="0">
                <a:solidFill>
                  <a:srgbClr val="FF0000"/>
                </a:solidFill>
              </a:rPr>
              <a:t>chăm </a:t>
            </a:r>
            <a:r>
              <a:rPr lang="vi-VN">
                <a:solidFill>
                  <a:srgbClr val="FF0000"/>
                </a:solidFill>
              </a:rPr>
              <a:t>chỉ</a:t>
            </a:r>
            <a:r>
              <a:rPr lang="vi-VN"/>
              <a:t> </a:t>
            </a:r>
            <a:r>
              <a:rPr lang="en-US" smtClean="0"/>
              <a:t>l</a:t>
            </a:r>
            <a:r>
              <a:rPr lang="vi-VN" smtClean="0"/>
              <a:t>à </a:t>
            </a:r>
            <a:r>
              <a:rPr lang="vi-VN"/>
              <a:t>nền </a:t>
            </a:r>
            <a:r>
              <a:rPr lang="vi-VN" smtClean="0"/>
              <a:t>tảng</a:t>
            </a:r>
            <a:r>
              <a:rPr lang="en-US"/>
              <a:t> </a:t>
            </a:r>
            <a:r>
              <a:rPr lang="vi-VN" smtClean="0"/>
              <a:t>cho </a:t>
            </a:r>
            <a:r>
              <a:rPr lang="vi-VN"/>
              <a:t>phát triển năng </a:t>
            </a:r>
            <a:r>
              <a:rPr lang="vi-VN" smtClean="0"/>
              <a:t>lực</a:t>
            </a:r>
            <a:endParaRPr lang="vi-VN"/>
          </a:p>
        </p:txBody>
      </p:sp>
    </p:spTree>
    <p:extLst>
      <p:ext uri="{BB962C8B-B14F-4D97-AF65-F5344CB8AC3E}">
        <p14:creationId xmlns:p14="http://schemas.microsoft.com/office/powerpoint/2010/main" val="1382768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1771650" y="563491"/>
            <a:ext cx="5695950" cy="504625"/>
          </a:xfrm>
          <a:prstGeom prst="rect">
            <a:avLst/>
          </a:prstGeom>
        </p:spPr>
        <p:txBody>
          <a:bodyPr vert="horz" wrap="square" lIns="0" tIns="12065" rIns="0" bIns="0" rtlCol="0">
            <a:spAutoFit/>
          </a:bodyPr>
          <a:lstStyle/>
          <a:p>
            <a:pPr marL="14604">
              <a:lnSpc>
                <a:spcPct val="100000"/>
              </a:lnSpc>
              <a:spcBef>
                <a:spcPts val="95"/>
              </a:spcBef>
            </a:pPr>
            <a:r>
              <a:rPr sz="3200" b="1">
                <a:solidFill>
                  <a:srgbClr val="7030A0"/>
                </a:solidFill>
                <a:latin typeface="Times New Roman" pitchFamily="18" charset="0"/>
                <a:cs typeface="Times New Roman" pitchFamily="18" charset="0"/>
              </a:rPr>
              <a:t>Nếp </a:t>
            </a:r>
            <a:r>
              <a:rPr sz="3200" b="1" smtClean="0">
                <a:solidFill>
                  <a:srgbClr val="7030A0"/>
                </a:solidFill>
                <a:latin typeface="Times New Roman" pitchFamily="18" charset="0"/>
                <a:cs typeface="Times New Roman" pitchFamily="18" charset="0"/>
              </a:rPr>
              <a:t>nghĩ của </a:t>
            </a:r>
            <a:r>
              <a:rPr sz="3200" b="1" dirty="0">
                <a:solidFill>
                  <a:srgbClr val="7030A0"/>
                </a:solidFill>
                <a:latin typeface="Times New Roman" pitchFamily="18" charset="0"/>
                <a:cs typeface="Times New Roman" pitchFamily="18" charset="0"/>
              </a:rPr>
              <a:t>bạn</a:t>
            </a:r>
          </a:p>
        </p:txBody>
      </p:sp>
      <p:graphicFrame>
        <p:nvGraphicFramePr>
          <p:cNvPr id="5" name="object 3"/>
          <p:cNvGraphicFramePr>
            <a:graphicFrameLocks noGrp="1"/>
          </p:cNvGraphicFramePr>
          <p:nvPr>
            <p:extLst>
              <p:ext uri="{D42A27DB-BD31-4B8C-83A1-F6EECF244321}">
                <p14:modId xmlns:p14="http://schemas.microsoft.com/office/powerpoint/2010/main" val="2473312356"/>
              </p:ext>
            </p:extLst>
          </p:nvPr>
        </p:nvGraphicFramePr>
        <p:xfrm>
          <a:off x="419100" y="1322629"/>
          <a:ext cx="8496300" cy="486292"/>
        </p:xfrm>
        <a:graphic>
          <a:graphicData uri="http://schemas.openxmlformats.org/drawingml/2006/table">
            <a:tbl>
              <a:tblPr firstRow="1" bandRow="1">
                <a:tableStyleId>{2D5ABB26-0587-4C30-8999-92F81FD0307C}</a:tableStyleId>
              </a:tblPr>
              <a:tblGrid>
                <a:gridCol w="4248150"/>
                <a:gridCol w="4248150"/>
              </a:tblGrid>
              <a:tr h="486292">
                <a:tc>
                  <a:txBody>
                    <a:bodyPr/>
                    <a:lstStyle/>
                    <a:p>
                      <a:pPr marL="45720" algn="ctr">
                        <a:lnSpc>
                          <a:spcPct val="100000"/>
                        </a:lnSpc>
                        <a:spcBef>
                          <a:spcPts val="75"/>
                        </a:spcBef>
                      </a:pPr>
                      <a:r>
                        <a:rPr sz="2600" b="1" spc="-120" dirty="0">
                          <a:solidFill>
                            <a:srgbClr val="FFFFFF"/>
                          </a:solidFill>
                          <a:latin typeface="Times New Roman" panose="02020603050405020304" pitchFamily="18" charset="0"/>
                          <a:cs typeface="Times New Roman" panose="02020603050405020304" pitchFamily="18" charset="0"/>
                        </a:rPr>
                        <a:t>“Fixed</a:t>
                      </a:r>
                      <a:r>
                        <a:rPr sz="2600" b="1" spc="-95" dirty="0">
                          <a:solidFill>
                            <a:srgbClr val="FFFFFF"/>
                          </a:solidFill>
                          <a:latin typeface="Times New Roman" panose="02020603050405020304" pitchFamily="18" charset="0"/>
                          <a:cs typeface="Times New Roman" panose="02020603050405020304" pitchFamily="18" charset="0"/>
                        </a:rPr>
                        <a:t> </a:t>
                      </a:r>
                      <a:r>
                        <a:rPr sz="2600" b="1" spc="-90" dirty="0">
                          <a:solidFill>
                            <a:srgbClr val="FFFFFF"/>
                          </a:solidFill>
                          <a:latin typeface="Times New Roman" panose="02020603050405020304" pitchFamily="18" charset="0"/>
                          <a:cs typeface="Times New Roman" panose="02020603050405020304" pitchFamily="18" charset="0"/>
                        </a:rPr>
                        <a:t>mindset”</a:t>
                      </a:r>
                      <a:endParaRPr sz="2600" dirty="0">
                        <a:latin typeface="Times New Roman" panose="02020603050405020304" pitchFamily="18" charset="0"/>
                        <a:cs typeface="Times New Roman" panose="02020603050405020304" pitchFamily="18" charset="0"/>
                      </a:endParaRPr>
                    </a:p>
                  </a:txBody>
                  <a:tcPr marL="0" marR="0" marT="18011" marB="0">
                    <a:lnL w="3175">
                      <a:solidFill>
                        <a:srgbClr val="FFFFFF"/>
                      </a:solidFill>
                      <a:prstDash val="solid"/>
                    </a:lnL>
                    <a:lnR w="6350">
                      <a:solidFill>
                        <a:srgbClr val="FFFFFF"/>
                      </a:solidFill>
                      <a:prstDash val="solid"/>
                    </a:lnR>
                    <a:lnT w="3175">
                      <a:solidFill>
                        <a:srgbClr val="FFFFFF"/>
                      </a:solidFill>
                      <a:prstDash val="solid"/>
                    </a:lnT>
                    <a:lnB w="19050">
                      <a:solidFill>
                        <a:srgbClr val="FFFFFF"/>
                      </a:solidFill>
                      <a:prstDash val="solid"/>
                    </a:lnB>
                    <a:solidFill>
                      <a:srgbClr val="5B9BD4"/>
                    </a:solidFill>
                  </a:tcPr>
                </a:tc>
                <a:tc>
                  <a:txBody>
                    <a:bodyPr/>
                    <a:lstStyle/>
                    <a:p>
                      <a:pPr marL="47625" algn="ctr">
                        <a:lnSpc>
                          <a:spcPct val="100000"/>
                        </a:lnSpc>
                        <a:spcBef>
                          <a:spcPts val="75"/>
                        </a:spcBef>
                      </a:pPr>
                      <a:r>
                        <a:rPr sz="2600" b="1" spc="-85" dirty="0">
                          <a:solidFill>
                            <a:srgbClr val="FFFFFF"/>
                          </a:solidFill>
                          <a:latin typeface="Times New Roman" panose="02020603050405020304" pitchFamily="18" charset="0"/>
                          <a:cs typeface="Times New Roman" panose="02020603050405020304" pitchFamily="18" charset="0"/>
                        </a:rPr>
                        <a:t>“</a:t>
                      </a:r>
                      <a:r>
                        <a:rPr sz="2600" b="1" spc="-85" dirty="0">
                          <a:solidFill>
                            <a:srgbClr val="FF0000"/>
                          </a:solidFill>
                          <a:latin typeface="Times New Roman" panose="02020603050405020304" pitchFamily="18" charset="0"/>
                          <a:cs typeface="Times New Roman" panose="02020603050405020304" pitchFamily="18" charset="0"/>
                        </a:rPr>
                        <a:t>Growth</a:t>
                      </a:r>
                      <a:r>
                        <a:rPr sz="2600" b="1" spc="-100" dirty="0">
                          <a:solidFill>
                            <a:srgbClr val="FF0000"/>
                          </a:solidFill>
                          <a:latin typeface="Times New Roman" panose="02020603050405020304" pitchFamily="18" charset="0"/>
                          <a:cs typeface="Times New Roman" panose="02020603050405020304" pitchFamily="18" charset="0"/>
                        </a:rPr>
                        <a:t> </a:t>
                      </a:r>
                      <a:r>
                        <a:rPr sz="2600" b="1" spc="-90" dirty="0">
                          <a:solidFill>
                            <a:srgbClr val="FF0000"/>
                          </a:solidFill>
                          <a:latin typeface="Times New Roman" panose="02020603050405020304" pitchFamily="18" charset="0"/>
                          <a:cs typeface="Times New Roman" panose="02020603050405020304" pitchFamily="18" charset="0"/>
                        </a:rPr>
                        <a:t>mindset</a:t>
                      </a:r>
                      <a:r>
                        <a:rPr sz="2600" b="1" spc="-90" dirty="0">
                          <a:solidFill>
                            <a:srgbClr val="FFFFFF"/>
                          </a:solidFill>
                          <a:latin typeface="Times New Roman" panose="02020603050405020304" pitchFamily="18" charset="0"/>
                          <a:cs typeface="Times New Roman" panose="02020603050405020304" pitchFamily="18" charset="0"/>
                        </a:rPr>
                        <a:t>”</a:t>
                      </a:r>
                      <a:endParaRPr sz="2600">
                        <a:latin typeface="Times New Roman" panose="02020603050405020304" pitchFamily="18" charset="0"/>
                        <a:cs typeface="Times New Roman" panose="02020603050405020304" pitchFamily="18" charset="0"/>
                      </a:endParaRPr>
                    </a:p>
                  </a:txBody>
                  <a:tcPr marL="0" marR="0" marT="18011" marB="0">
                    <a:lnL w="6350">
                      <a:solidFill>
                        <a:srgbClr val="FFFFFF"/>
                      </a:solidFill>
                      <a:prstDash val="solid"/>
                    </a:lnL>
                    <a:lnR w="3175">
                      <a:solidFill>
                        <a:srgbClr val="FFFFFF"/>
                      </a:solidFill>
                      <a:prstDash val="solid"/>
                    </a:lnR>
                    <a:lnT w="3175">
                      <a:solidFill>
                        <a:srgbClr val="FFFFFF"/>
                      </a:solidFill>
                      <a:prstDash val="solid"/>
                    </a:lnT>
                    <a:lnB w="19050">
                      <a:solidFill>
                        <a:srgbClr val="FFFFFF"/>
                      </a:solidFill>
                      <a:prstDash val="solid"/>
                    </a:lnB>
                    <a:solidFill>
                      <a:srgbClr val="5B9BD4"/>
                    </a:solidFill>
                  </a:tcPr>
                </a:tc>
              </a:tr>
            </a:tbl>
          </a:graphicData>
        </a:graphic>
      </p:graphicFrame>
      <p:sp>
        <p:nvSpPr>
          <p:cNvPr id="6" name="object 4"/>
          <p:cNvSpPr/>
          <p:nvPr/>
        </p:nvSpPr>
        <p:spPr>
          <a:xfrm>
            <a:off x="7467600" y="273350"/>
            <a:ext cx="1478279" cy="89549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latinLnBrk="0"/>
            <a:endParaRPr>
              <a:solidFill>
                <a:prstClr val="black"/>
              </a:solidFill>
            </a:endParaRPr>
          </a:p>
        </p:txBody>
      </p:sp>
      <p:sp>
        <p:nvSpPr>
          <p:cNvPr id="7" name="object 5"/>
          <p:cNvSpPr/>
          <p:nvPr/>
        </p:nvSpPr>
        <p:spPr>
          <a:xfrm>
            <a:off x="228600" y="122498"/>
            <a:ext cx="1470218" cy="1020502"/>
          </a:xfrm>
          <a:prstGeom prst="rect">
            <a:avLst/>
          </a:prstGeom>
          <a:blipFill>
            <a:blip r:embed="rId3" cstate="print"/>
            <a:stretch>
              <a:fillRect/>
            </a:stretch>
          </a:blipFill>
        </p:spPr>
        <p:txBody>
          <a:bodyPr wrap="square" lIns="0" tIns="0" rIns="0" bIns="0" rtlCol="0"/>
          <a:lstStyle/>
          <a:p>
            <a:pPr latinLnBrk="0"/>
            <a:endParaRPr>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5254905"/>
              </p:ext>
            </p:extLst>
          </p:nvPr>
        </p:nvGraphicFramePr>
        <p:xfrm>
          <a:off x="395536" y="1916832"/>
          <a:ext cx="4248150" cy="4716423"/>
        </p:xfrm>
        <a:graphic>
          <a:graphicData uri="http://schemas.openxmlformats.org/drawingml/2006/table">
            <a:tbl>
              <a:tblPr firstRow="1" bandRow="1">
                <a:tableStyleId>{2D5ABB26-0587-4C30-8999-92F81FD0307C}</a:tableStyleId>
              </a:tblPr>
              <a:tblGrid>
                <a:gridCol w="4248150"/>
              </a:tblGrid>
              <a:tr h="489892">
                <a:tc>
                  <a:txBody>
                    <a:bodyPr/>
                    <a:lstStyle/>
                    <a:p>
                      <a:pPr marL="45720">
                        <a:lnSpc>
                          <a:spcPct val="100000"/>
                        </a:lnSpc>
                        <a:spcBef>
                          <a:spcPts val="90"/>
                        </a:spcBef>
                      </a:pPr>
                      <a:r>
                        <a:rPr sz="2600" b="0" spc="0" smtClean="0">
                          <a:latin typeface="Times New Roman" panose="02020603050405020304" pitchFamily="18" charset="0"/>
                          <a:cs typeface="Times New Roman" panose="02020603050405020304" pitchFamily="18" charset="0"/>
                        </a:rPr>
                        <a:t>Đổ lỗi</a:t>
                      </a:r>
                      <a:endParaRPr sz="2600" b="0" spc="0" dirty="0">
                        <a:latin typeface="Times New Roman" panose="02020603050405020304" pitchFamily="18" charset="0"/>
                        <a:cs typeface="Times New Roman" panose="02020603050405020304" pitchFamily="18" charset="0"/>
                      </a:endParaRPr>
                    </a:p>
                  </a:txBody>
                  <a:tcPr marL="0" marR="0" marT="21613" marB="0">
                    <a:lnL w="3175">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E"/>
                    </a:solidFill>
                  </a:tcPr>
                </a:tc>
              </a:tr>
              <a:tr h="488693">
                <a:tc>
                  <a:txBody>
                    <a:bodyPr/>
                    <a:lstStyle/>
                    <a:p>
                      <a:pPr marL="45720">
                        <a:lnSpc>
                          <a:spcPct val="100000"/>
                        </a:lnSpc>
                        <a:spcBef>
                          <a:spcPts val="90"/>
                        </a:spcBef>
                      </a:pPr>
                      <a:r>
                        <a:rPr sz="2600" b="0" spc="0" dirty="0">
                          <a:latin typeface="Times New Roman" panose="02020603050405020304" pitchFamily="18" charset="0"/>
                          <a:cs typeface="Times New Roman" panose="02020603050405020304" pitchFamily="18" charset="0"/>
                        </a:rPr>
                        <a:t>Nghĩ tới những gì đã làm</a:t>
                      </a:r>
                    </a:p>
                  </a:txBody>
                  <a:tcPr marL="0" marR="0" marT="21613"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r>
              <a:tr h="488693">
                <a:tc>
                  <a:txBody>
                    <a:bodyPr/>
                    <a:lstStyle/>
                    <a:p>
                      <a:pPr marL="45720">
                        <a:lnSpc>
                          <a:spcPct val="100000"/>
                        </a:lnSpc>
                        <a:spcBef>
                          <a:spcPts val="90"/>
                        </a:spcBef>
                      </a:pPr>
                      <a:r>
                        <a:rPr sz="2600" b="0" spc="0" dirty="0">
                          <a:latin typeface="Times New Roman" panose="02020603050405020304" pitchFamily="18" charset="0"/>
                          <a:cs typeface="Times New Roman" panose="02020603050405020304" pitchFamily="18" charset="0"/>
                        </a:rPr>
                        <a:t>Học để/vì thi cử</a:t>
                      </a:r>
                    </a:p>
                  </a:txBody>
                  <a:tcPr marL="0" marR="0" marT="21613"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r>
              <a:tr h="488693">
                <a:tc>
                  <a:txBody>
                    <a:bodyPr/>
                    <a:lstStyle/>
                    <a:p>
                      <a:pPr marL="45720">
                        <a:lnSpc>
                          <a:spcPct val="100000"/>
                        </a:lnSpc>
                        <a:spcBef>
                          <a:spcPts val="90"/>
                        </a:spcBef>
                      </a:pPr>
                      <a:r>
                        <a:rPr sz="2600" b="0" spc="0" smtClean="0">
                          <a:latin typeface="Times New Roman" panose="02020603050405020304" pitchFamily="18" charset="0"/>
                          <a:cs typeface="Times New Roman" panose="02020603050405020304" pitchFamily="18" charset="0"/>
                        </a:rPr>
                        <a:t>Khen tài năng, thông minh</a:t>
                      </a:r>
                      <a:endParaRPr sz="2600" b="0" spc="0">
                        <a:latin typeface="Times New Roman" panose="02020603050405020304" pitchFamily="18" charset="0"/>
                        <a:cs typeface="Times New Roman" panose="02020603050405020304" pitchFamily="18" charset="0"/>
                      </a:endParaRPr>
                    </a:p>
                  </a:txBody>
                  <a:tcPr marL="0" marR="0" marT="21613"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r>
              <a:tr h="488693">
                <a:tc>
                  <a:txBody>
                    <a:bodyPr/>
                    <a:lstStyle/>
                    <a:p>
                      <a:pPr marL="45720">
                        <a:lnSpc>
                          <a:spcPct val="100000"/>
                        </a:lnSpc>
                        <a:spcBef>
                          <a:spcPts val="100"/>
                        </a:spcBef>
                      </a:pPr>
                      <a:r>
                        <a:rPr sz="2600" b="0" spc="0" dirty="0">
                          <a:latin typeface="Times New Roman" panose="02020603050405020304" pitchFamily="18" charset="0"/>
                          <a:cs typeface="Times New Roman" panose="02020603050405020304" pitchFamily="18" charset="0"/>
                        </a:rPr>
                        <a:t>Khi thất bại → tại tôi dở</a:t>
                      </a:r>
                    </a:p>
                  </a:txBody>
                  <a:tcPr marL="0" marR="0" marT="24014"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r>
              <a:tr h="489892">
                <a:tc>
                  <a:txBody>
                    <a:bodyPr/>
                    <a:lstStyle/>
                    <a:p>
                      <a:pPr marL="45720">
                        <a:lnSpc>
                          <a:spcPct val="100000"/>
                        </a:lnSpc>
                        <a:spcBef>
                          <a:spcPts val="90"/>
                        </a:spcBef>
                      </a:pPr>
                      <a:r>
                        <a:rPr sz="2600" b="0" spc="0" dirty="0">
                          <a:latin typeface="Times New Roman" panose="02020603050405020304" pitchFamily="18" charset="0"/>
                          <a:cs typeface="Times New Roman" panose="02020603050405020304" pitchFamily="18" charset="0"/>
                        </a:rPr>
                        <a:t>Ngại bị thách thức</a:t>
                      </a:r>
                      <a:endParaRPr sz="2600" b="0" spc="0">
                        <a:latin typeface="Times New Roman" panose="02020603050405020304" pitchFamily="18" charset="0"/>
                        <a:cs typeface="Times New Roman" panose="02020603050405020304" pitchFamily="18" charset="0"/>
                      </a:endParaRPr>
                    </a:p>
                  </a:txBody>
                  <a:tcPr marL="0" marR="0" marT="21613"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r>
              <a:tr h="892135">
                <a:tc>
                  <a:txBody>
                    <a:bodyPr/>
                    <a:lstStyle/>
                    <a:p>
                      <a:pPr marL="45720">
                        <a:lnSpc>
                          <a:spcPct val="100000"/>
                        </a:lnSpc>
                        <a:spcBef>
                          <a:spcPts val="90"/>
                        </a:spcBef>
                      </a:pPr>
                      <a:r>
                        <a:rPr sz="2600" b="0" spc="0" dirty="0">
                          <a:latin typeface="Times New Roman" panose="02020603050405020304" pitchFamily="18" charset="0"/>
                          <a:cs typeface="Times New Roman" panose="02020603050405020304" pitchFamily="18" charset="0"/>
                        </a:rPr>
                        <a:t>Ngại hỏi vì sợ </a:t>
                      </a:r>
                      <a:r>
                        <a:rPr sz="2600" b="0" spc="0" dirty="0" err="1">
                          <a:latin typeface="Times New Roman" panose="02020603050405020304" pitchFamily="18" charset="0"/>
                          <a:cs typeface="Times New Roman" panose="02020603050405020304" pitchFamily="18" charset="0"/>
                        </a:rPr>
                        <a:t>bị</a:t>
                      </a:r>
                      <a:r>
                        <a:rPr sz="2600" b="0" spc="0" dirty="0">
                          <a:latin typeface="Times New Roman" panose="02020603050405020304" pitchFamily="18" charset="0"/>
                          <a:cs typeface="Times New Roman" panose="02020603050405020304" pitchFamily="18" charset="0"/>
                        </a:rPr>
                        <a:t> </a:t>
                      </a:r>
                      <a:r>
                        <a:rPr sz="2600" b="0" spc="0" err="1" smtClean="0">
                          <a:latin typeface="Times New Roman" panose="02020603050405020304" pitchFamily="18" charset="0"/>
                          <a:cs typeface="Times New Roman" panose="02020603050405020304" pitchFamily="18" charset="0"/>
                        </a:rPr>
                        <a:t>chê</a:t>
                      </a:r>
                      <a:r>
                        <a:rPr lang="en-US" sz="2600" b="0" spc="0" smtClean="0">
                          <a:latin typeface="Times New Roman" panose="02020603050405020304" pitchFamily="18" charset="0"/>
                          <a:cs typeface="Times New Roman" panose="02020603050405020304" pitchFamily="18" charset="0"/>
                        </a:rPr>
                        <a:t> </a:t>
                      </a:r>
                      <a:r>
                        <a:rPr sz="2600" b="0" spc="0" smtClean="0">
                          <a:latin typeface="Times New Roman" panose="02020603050405020304" pitchFamily="18" charset="0"/>
                          <a:cs typeface="Times New Roman" panose="02020603050405020304" pitchFamily="18" charset="0"/>
                        </a:rPr>
                        <a:t>dở/dốt</a:t>
                      </a:r>
                      <a:r>
                        <a:rPr sz="2600" b="0" spc="0" dirty="0">
                          <a:latin typeface="Times New Roman" panose="02020603050405020304" pitchFamily="18" charset="0"/>
                          <a:cs typeface="Times New Roman" panose="02020603050405020304" pitchFamily="18" charset="0"/>
                        </a:rPr>
                        <a:t>…</a:t>
                      </a:r>
                    </a:p>
                  </a:txBody>
                  <a:tcPr marL="0" marR="0" marT="21613"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r>
              <a:tr h="889732">
                <a:tc>
                  <a:txBody>
                    <a:bodyPr/>
                    <a:lstStyle/>
                    <a:p>
                      <a:pPr marL="45720">
                        <a:lnSpc>
                          <a:spcPct val="100000"/>
                        </a:lnSpc>
                        <a:spcBef>
                          <a:spcPts val="90"/>
                        </a:spcBef>
                      </a:pPr>
                      <a:r>
                        <a:rPr sz="2600" b="0" spc="0" dirty="0">
                          <a:latin typeface="Times New Roman" panose="02020603050405020304" pitchFamily="18" charset="0"/>
                          <a:cs typeface="Times New Roman" panose="02020603050405020304" pitchFamily="18" charset="0"/>
                        </a:rPr>
                        <a:t>Bạn thành công, tôi khó</a:t>
                      </a:r>
                      <a:endParaRPr sz="2600" b="0" spc="0">
                        <a:latin typeface="Times New Roman" panose="02020603050405020304" pitchFamily="18" charset="0"/>
                        <a:cs typeface="Times New Roman" panose="02020603050405020304" pitchFamily="18" charset="0"/>
                      </a:endParaRPr>
                    </a:p>
                    <a:p>
                      <a:pPr marL="45720">
                        <a:lnSpc>
                          <a:spcPct val="100000"/>
                        </a:lnSpc>
                      </a:pPr>
                      <a:r>
                        <a:rPr sz="2600" b="0" spc="0" dirty="0">
                          <a:latin typeface="Times New Roman" panose="02020603050405020304" pitchFamily="18" charset="0"/>
                          <a:cs typeface="Times New Roman" panose="02020603050405020304" pitchFamily="18" charset="0"/>
                        </a:rPr>
                        <a:t>chịu/ghen tức</a:t>
                      </a:r>
                      <a:endParaRPr sz="2600" b="0" spc="0">
                        <a:latin typeface="Times New Roman" panose="02020603050405020304" pitchFamily="18" charset="0"/>
                        <a:cs typeface="Times New Roman" panose="02020603050405020304" pitchFamily="18" charset="0"/>
                      </a:endParaRPr>
                    </a:p>
                  </a:txBody>
                  <a:tcPr marL="0" marR="0" marT="21613" marB="0">
                    <a:lnL w="3175">
                      <a:solidFill>
                        <a:srgbClr val="FFFFFF"/>
                      </a:solidFill>
                      <a:prstDash val="solid"/>
                    </a:lnL>
                    <a:lnR w="6350">
                      <a:solidFill>
                        <a:srgbClr val="FFFFFF"/>
                      </a:solidFill>
                      <a:prstDash val="solid"/>
                    </a:lnR>
                    <a:lnT w="6350">
                      <a:solidFill>
                        <a:srgbClr val="FFFFFF"/>
                      </a:solidFill>
                      <a:prstDash val="solid"/>
                    </a:lnT>
                    <a:lnB w="3175">
                      <a:solidFill>
                        <a:srgbClr val="FFFFFF"/>
                      </a:solidFill>
                      <a:prstDash val="solid"/>
                    </a:lnB>
                    <a:solidFill>
                      <a:srgbClr val="EAEEF7"/>
                    </a:solidFill>
                  </a:tcPr>
                </a:tc>
              </a:tr>
            </a:tbl>
          </a:graphicData>
        </a:graphic>
      </p:graphicFrame>
      <p:sp>
        <p:nvSpPr>
          <p:cNvPr id="3" name="Rectangle 2"/>
          <p:cNvSpPr/>
          <p:nvPr/>
        </p:nvSpPr>
        <p:spPr>
          <a:xfrm>
            <a:off x="4788024" y="1925780"/>
            <a:ext cx="3816424"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7625">
              <a:lnSpc>
                <a:spcPct val="100000"/>
              </a:lnSpc>
              <a:spcBef>
                <a:spcPts val="90"/>
              </a:spcBef>
            </a:pPr>
            <a:r>
              <a:rPr lang="en-US" sz="2400">
                <a:solidFill>
                  <a:srgbClr val="FF0000"/>
                </a:solidFill>
                <a:latin typeface="Times New Roman" panose="02020603050405020304" pitchFamily="18" charset="0"/>
                <a:cs typeface="Times New Roman" panose="02020603050405020304" pitchFamily="18" charset="0"/>
              </a:rPr>
              <a:t>Nhận trách nhiệm</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788024" y="2429414"/>
            <a:ext cx="3816423"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7625">
              <a:lnSpc>
                <a:spcPct val="100000"/>
              </a:lnSpc>
              <a:spcBef>
                <a:spcPts val="90"/>
              </a:spcBef>
            </a:pPr>
            <a:r>
              <a:rPr lang="vi-VN" sz="2400">
                <a:solidFill>
                  <a:srgbClr val="FF0000"/>
                </a:solidFill>
                <a:latin typeface="Times New Roman" panose="02020603050405020304" pitchFamily="18" charset="0"/>
                <a:cs typeface="Times New Roman" panose="02020603050405020304" pitchFamily="18" charset="0"/>
              </a:rPr>
              <a:t>Hướng đến cái sẽ làm</a:t>
            </a:r>
          </a:p>
        </p:txBody>
      </p:sp>
      <p:sp>
        <p:nvSpPr>
          <p:cNvPr id="9" name="Rectangle 8"/>
          <p:cNvSpPr/>
          <p:nvPr/>
        </p:nvSpPr>
        <p:spPr>
          <a:xfrm>
            <a:off x="4788023" y="2919675"/>
            <a:ext cx="3816423"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7625">
              <a:lnSpc>
                <a:spcPct val="100000"/>
              </a:lnSpc>
              <a:spcBef>
                <a:spcPts val="90"/>
              </a:spcBef>
            </a:pPr>
            <a:r>
              <a:rPr lang="vi-VN" sz="2400">
                <a:solidFill>
                  <a:srgbClr val="FF0000"/>
                </a:solidFill>
                <a:latin typeface="Times New Roman" panose="02020603050405020304" pitchFamily="18" charset="0"/>
                <a:cs typeface="Times New Roman" panose="02020603050405020304" pitchFamily="18" charset="0"/>
              </a:rPr>
              <a:t>Học để hiểu biết</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782249" y="3415890"/>
            <a:ext cx="3822198"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7625">
              <a:lnSpc>
                <a:spcPct val="100000"/>
              </a:lnSpc>
              <a:spcBef>
                <a:spcPts val="90"/>
              </a:spcBef>
            </a:pPr>
            <a:r>
              <a:rPr lang="en-US" sz="2400">
                <a:solidFill>
                  <a:srgbClr val="FF0000"/>
                </a:solidFill>
                <a:latin typeface="Times New Roman" panose="02020603050405020304" pitchFamily="18" charset="0"/>
                <a:cs typeface="Times New Roman" panose="02020603050405020304" pitchFamily="18" charset="0"/>
              </a:rPr>
              <a:t>Khen ngợi nỗ lực, cố gắng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773222" y="3919595"/>
            <a:ext cx="383122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7625">
              <a:lnSpc>
                <a:spcPct val="100000"/>
              </a:lnSpc>
              <a:spcBef>
                <a:spcPts val="100"/>
              </a:spcBef>
            </a:pPr>
            <a:r>
              <a:rPr lang="en-US" sz="2400">
                <a:solidFill>
                  <a:srgbClr val="FF0000"/>
                </a:solidFill>
                <a:latin typeface="Times New Roman" panose="02020603050405020304" pitchFamily="18" charset="0"/>
                <a:cs typeface="Times New Roman" panose="02020603050405020304" pitchFamily="18" charset="0"/>
              </a:rPr>
              <a:t>Thất bại → nỗ lực học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773222" y="4416091"/>
            <a:ext cx="383122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7625">
              <a:lnSpc>
                <a:spcPct val="100000"/>
              </a:lnSpc>
              <a:spcBef>
                <a:spcPts val="90"/>
              </a:spcBef>
            </a:pPr>
            <a:r>
              <a:rPr lang="en-US" sz="2400">
                <a:solidFill>
                  <a:srgbClr val="FF0000"/>
                </a:solidFill>
                <a:latin typeface="Times New Roman" panose="02020603050405020304" pitchFamily="18" charset="0"/>
                <a:cs typeface="Times New Roman" panose="02020603050405020304" pitchFamily="18" charset="0"/>
              </a:rPr>
              <a:t>Dám thách thức chính mình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796529" y="4918586"/>
            <a:ext cx="3807919"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7625">
              <a:lnSpc>
                <a:spcPct val="100000"/>
              </a:lnSpc>
              <a:spcBef>
                <a:spcPts val="90"/>
              </a:spcBef>
            </a:pPr>
            <a:r>
              <a:rPr lang="vi-VN" sz="2400">
                <a:solidFill>
                  <a:srgbClr val="FF0000"/>
                </a:solidFill>
                <a:latin typeface="Times New Roman" panose="02020603050405020304" pitchFamily="18" charset="0"/>
                <a:cs typeface="Times New Roman" panose="02020603050405020304" pitchFamily="18" charset="0"/>
              </a:rPr>
              <a:t>Sẵn sàng hỏi để mở mang tri</a:t>
            </a:r>
          </a:p>
          <a:p>
            <a:pPr marL="47625">
              <a:lnSpc>
                <a:spcPct val="100000"/>
              </a:lnSpc>
            </a:pPr>
            <a:r>
              <a:rPr lang="vi-VN" sz="2400">
                <a:solidFill>
                  <a:srgbClr val="FF0000"/>
                </a:solidFill>
                <a:latin typeface="Times New Roman" panose="02020603050405020304" pitchFamily="18" charset="0"/>
                <a:cs typeface="Times New Roman" panose="02020603050405020304" pitchFamily="18" charset="0"/>
              </a:rPr>
              <a:t>thức, học hỏi điều mới</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4794525" y="5803702"/>
            <a:ext cx="3788903"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7625">
              <a:lnSpc>
                <a:spcPct val="100000"/>
              </a:lnSpc>
              <a:spcBef>
                <a:spcPts val="90"/>
              </a:spcBef>
            </a:pPr>
            <a:r>
              <a:rPr lang="vi-VN" sz="2400">
                <a:solidFill>
                  <a:srgbClr val="FF0000"/>
                </a:solidFill>
                <a:latin typeface="Times New Roman" panose="02020603050405020304" pitchFamily="18" charset="0"/>
                <a:cs typeface="Times New Roman" panose="02020603050405020304" pitchFamily="18" charset="0"/>
              </a:rPr>
              <a:t>Bạn thành công, tôi có thêm</a:t>
            </a:r>
          </a:p>
          <a:p>
            <a:pPr marL="47625">
              <a:lnSpc>
                <a:spcPct val="100000"/>
              </a:lnSpc>
            </a:pPr>
            <a:r>
              <a:rPr lang="vi-VN" sz="2400">
                <a:solidFill>
                  <a:srgbClr val="FF0000"/>
                </a:solidFill>
                <a:latin typeface="Times New Roman" panose="02020603050405020304" pitchFamily="18" charset="0"/>
                <a:cs typeface="Times New Roman" panose="02020603050405020304" pitchFamily="18" charset="0"/>
              </a:rPr>
              <a:t>cảm hứng (học hỏi nơi bạn)</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39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
          <p:cNvSpPr/>
          <p:nvPr/>
        </p:nvSpPr>
        <p:spPr>
          <a:xfrm>
            <a:off x="246743" y="1558182"/>
            <a:ext cx="4073971" cy="4977792"/>
          </a:xfrm>
          <a:custGeom>
            <a:avLst/>
            <a:gdLst/>
            <a:ahLst/>
            <a:cxnLst/>
            <a:rect l="l" t="t" r="r" b="b"/>
            <a:pathLst>
              <a:path w="2057400" h="2202179">
                <a:moveTo>
                  <a:pt x="0" y="2202180"/>
                </a:moveTo>
                <a:lnTo>
                  <a:pt x="2057400" y="2202180"/>
                </a:lnTo>
                <a:lnTo>
                  <a:pt x="2057400" y="0"/>
                </a:lnTo>
                <a:lnTo>
                  <a:pt x="0" y="0"/>
                </a:lnTo>
                <a:lnTo>
                  <a:pt x="0" y="2202180"/>
                </a:lnTo>
                <a:close/>
              </a:path>
            </a:pathLst>
          </a:custGeom>
          <a:solidFill>
            <a:schemeClr val="accent5">
              <a:lumMod val="20000"/>
              <a:lumOff val="80000"/>
            </a:schemeClr>
          </a:solidFill>
          <a:ln w="4572">
            <a:solidFill>
              <a:srgbClr val="5B9BD4"/>
            </a:solidFill>
          </a:ln>
        </p:spPr>
        <p:txBody>
          <a:bodyPr wrap="square" lIns="0" tIns="0" rIns="0" bIns="0" rtlCol="0"/>
          <a:lstStyle/>
          <a:p>
            <a:pPr marL="127000" indent="-114300" algn="just" latinLnBrk="0">
              <a:spcBef>
                <a:spcPts val="100"/>
              </a:spcBef>
              <a:buFont typeface="Arial"/>
              <a:buChar char="•"/>
              <a:tabLst>
                <a:tab pos="127000" algn="l"/>
              </a:tabLst>
            </a:pPr>
            <a:r>
              <a:rPr lang="vi-VN" sz="2800">
                <a:solidFill>
                  <a:prstClr val="black"/>
                </a:solidFill>
                <a:latin typeface="+mj-lt"/>
                <a:cs typeface="Times New Roman" panose="02020603050405020304" pitchFamily="18" charset="0"/>
              </a:rPr>
              <a:t>Người với tư duy </a:t>
            </a:r>
            <a:r>
              <a:rPr lang="vi-VN" sz="2800" smtClean="0">
                <a:solidFill>
                  <a:prstClr val="black"/>
                </a:solidFill>
                <a:latin typeface="+mj-lt"/>
                <a:cs typeface="Times New Roman" panose="02020603050405020304" pitchFamily="18" charset="0"/>
              </a:rPr>
              <a:t>cố</a:t>
            </a:r>
            <a:r>
              <a:rPr lang="en-US" sz="2800" smtClean="0">
                <a:solidFill>
                  <a:prstClr val="black"/>
                </a:solidFill>
                <a:latin typeface="+mj-lt"/>
                <a:cs typeface="Times New Roman" panose="02020603050405020304" pitchFamily="18" charset="0"/>
              </a:rPr>
              <a:t> </a:t>
            </a:r>
            <a:r>
              <a:rPr lang="vi-VN" sz="2800" smtClean="0">
                <a:solidFill>
                  <a:prstClr val="black"/>
                </a:solidFill>
                <a:latin typeface="+mj-lt"/>
                <a:cs typeface="Times New Roman" panose="02020603050405020304" pitchFamily="18" charset="0"/>
              </a:rPr>
              <a:t>định </a:t>
            </a:r>
            <a:r>
              <a:rPr lang="vi-VN" sz="2800">
                <a:solidFill>
                  <a:prstClr val="black"/>
                </a:solidFill>
                <a:latin typeface="+mj-lt"/>
                <a:cs typeface="Times New Roman" panose="02020603050405020304" pitchFamily="18" charset="0"/>
              </a:rPr>
              <a:t>chờ đợi mọi thứ tốt </a:t>
            </a:r>
            <a:r>
              <a:rPr lang="vi-VN" sz="2800" smtClean="0">
                <a:solidFill>
                  <a:prstClr val="black"/>
                </a:solidFill>
                <a:latin typeface="+mj-lt"/>
                <a:cs typeface="Times New Roman" panose="02020603050405020304" pitchFamily="18" charset="0"/>
              </a:rPr>
              <a:t>đẹp </a:t>
            </a:r>
            <a:r>
              <a:rPr lang="vi-VN" sz="2800">
                <a:solidFill>
                  <a:prstClr val="black"/>
                </a:solidFill>
                <a:latin typeface="+mj-lt"/>
                <a:cs typeface="Times New Roman" panose="02020603050405020304" pitchFamily="18" charset="0"/>
              </a:rPr>
              <a:t>xảy ra một cách tự </a:t>
            </a:r>
            <a:r>
              <a:rPr lang="vi-VN" sz="2800" smtClean="0">
                <a:solidFill>
                  <a:prstClr val="black"/>
                </a:solidFill>
                <a:latin typeface="+mj-lt"/>
                <a:cs typeface="Times New Roman" panose="02020603050405020304" pitchFamily="18" charset="0"/>
              </a:rPr>
              <a:t>động</a:t>
            </a:r>
            <a:r>
              <a:rPr lang="en-US" sz="2800">
                <a:solidFill>
                  <a:prstClr val="black"/>
                </a:solidFill>
                <a:latin typeface="+mj-lt"/>
                <a:cs typeface="Times New Roman" panose="02020603050405020304" pitchFamily="18" charset="0"/>
              </a:rPr>
              <a:t>.</a:t>
            </a:r>
            <a:endParaRPr lang="en-US" sz="2800" smtClean="0">
              <a:solidFill>
                <a:prstClr val="black"/>
              </a:solidFill>
              <a:latin typeface="+mj-lt"/>
              <a:cs typeface="Times New Roman" panose="02020603050405020304" pitchFamily="18" charset="0"/>
            </a:endParaRPr>
          </a:p>
          <a:p>
            <a:pPr marL="12700" algn="just" latinLnBrk="0">
              <a:spcBef>
                <a:spcPts val="100"/>
              </a:spcBef>
              <a:tabLst>
                <a:tab pos="127000" algn="l"/>
              </a:tabLst>
            </a:pPr>
            <a:endParaRPr lang="vi-VN" sz="2800">
              <a:solidFill>
                <a:prstClr val="black"/>
              </a:solidFill>
              <a:latin typeface="+mj-lt"/>
              <a:cs typeface="Times New Roman" panose="02020603050405020304" pitchFamily="18" charset="0"/>
            </a:endParaRPr>
          </a:p>
          <a:p>
            <a:pPr marL="127000" indent="-114300" algn="just" latinLnBrk="0">
              <a:spcBef>
                <a:spcPts val="320"/>
              </a:spcBef>
              <a:buFont typeface="Arial"/>
              <a:buChar char="•"/>
              <a:tabLst>
                <a:tab pos="127000" algn="l"/>
              </a:tabLst>
            </a:pPr>
            <a:r>
              <a:rPr lang="vi-VN" sz="2800">
                <a:solidFill>
                  <a:prstClr val="black"/>
                </a:solidFill>
                <a:latin typeface="+mj-lt"/>
                <a:cs typeface="Times New Roman" panose="02020603050405020304" pitchFamily="18" charset="0"/>
              </a:rPr>
              <a:t>Tư duy cố định tin </a:t>
            </a:r>
            <a:r>
              <a:rPr lang="vi-VN" sz="2800" smtClean="0">
                <a:solidFill>
                  <a:prstClr val="black"/>
                </a:solidFill>
                <a:latin typeface="+mj-lt"/>
                <a:cs typeface="Times New Roman" panose="02020603050405020304" pitchFamily="18" charset="0"/>
              </a:rPr>
              <a:t>rằng</a:t>
            </a:r>
            <a:r>
              <a:rPr lang="en-US" sz="2800" smtClean="0">
                <a:solidFill>
                  <a:prstClr val="black"/>
                </a:solidFill>
                <a:latin typeface="+mj-lt"/>
                <a:cs typeface="Times New Roman" panose="02020603050405020304" pitchFamily="18" charset="0"/>
              </a:rPr>
              <a:t> </a:t>
            </a:r>
            <a:r>
              <a:rPr lang="vi-VN" sz="2800" smtClean="0">
                <a:solidFill>
                  <a:prstClr val="black"/>
                </a:solidFill>
                <a:latin typeface="+mj-lt"/>
                <a:cs typeface="Times New Roman" panose="02020603050405020304" pitchFamily="18" charset="0"/>
              </a:rPr>
              <a:t>các </a:t>
            </a:r>
            <a:r>
              <a:rPr lang="vi-VN" sz="2800">
                <a:solidFill>
                  <a:prstClr val="black"/>
                </a:solidFill>
                <a:latin typeface="+mj-lt"/>
                <a:cs typeface="Times New Roman" panose="02020603050405020304" pitchFamily="18" charset="0"/>
              </a:rPr>
              <a:t>vấn đề </a:t>
            </a:r>
            <a:r>
              <a:rPr lang="en-US" sz="2800" smtClean="0">
                <a:solidFill>
                  <a:prstClr val="black"/>
                </a:solidFill>
                <a:latin typeface="Times New Roman" pitchFamily="18" charset="0"/>
                <a:cs typeface="Times New Roman" pitchFamily="18" charset="0"/>
              </a:rPr>
              <a:t>phiền muộn, buồn bã </a:t>
            </a:r>
            <a:r>
              <a:rPr lang="vi-VN" sz="2800" smtClean="0">
                <a:solidFill>
                  <a:prstClr val="black"/>
                </a:solidFill>
                <a:latin typeface="+mj-lt"/>
                <a:cs typeface="Times New Roman" panose="02020603050405020304" pitchFamily="18" charset="0"/>
              </a:rPr>
              <a:t>là </a:t>
            </a:r>
            <a:r>
              <a:rPr lang="vi-VN" sz="2800">
                <a:solidFill>
                  <a:prstClr val="black"/>
                </a:solidFill>
                <a:latin typeface="+mj-lt"/>
                <a:cs typeface="Times New Roman" panose="02020603050405020304" pitchFamily="18" charset="0"/>
              </a:rPr>
              <a:t>dấu </a:t>
            </a:r>
            <a:r>
              <a:rPr lang="vi-VN" sz="2800" smtClean="0">
                <a:solidFill>
                  <a:prstClr val="black"/>
                </a:solidFill>
                <a:latin typeface="+mj-lt"/>
                <a:cs typeface="Times New Roman" panose="02020603050405020304" pitchFamily="18" charset="0"/>
              </a:rPr>
              <a:t>hiệu</a:t>
            </a:r>
            <a:r>
              <a:rPr lang="en-US" sz="2800" smtClean="0">
                <a:solidFill>
                  <a:prstClr val="black"/>
                </a:solidFill>
                <a:latin typeface="+mj-lt"/>
                <a:cs typeface="Times New Roman" panose="02020603050405020304" pitchFamily="18" charset="0"/>
              </a:rPr>
              <a:t> </a:t>
            </a:r>
            <a:r>
              <a:rPr lang="vi-VN" sz="2800" smtClean="0">
                <a:solidFill>
                  <a:prstClr val="black"/>
                </a:solidFill>
                <a:latin typeface="+mj-lt"/>
                <a:cs typeface="Times New Roman" panose="02020603050405020304" pitchFamily="18" charset="0"/>
              </a:rPr>
              <a:t>của </a:t>
            </a:r>
            <a:r>
              <a:rPr lang="vi-VN" sz="2800">
                <a:solidFill>
                  <a:prstClr val="black"/>
                </a:solidFill>
                <a:latin typeface="+mj-lt"/>
                <a:cs typeface="Times New Roman" panose="02020603050405020304" pitchFamily="18" charset="0"/>
              </a:rPr>
              <a:t>những rạn </a:t>
            </a:r>
            <a:r>
              <a:rPr lang="vi-VN" sz="2800" smtClean="0">
                <a:solidFill>
                  <a:prstClr val="black"/>
                </a:solidFill>
                <a:latin typeface="+mj-lt"/>
                <a:cs typeface="Times New Roman" panose="02020603050405020304" pitchFamily="18" charset="0"/>
              </a:rPr>
              <a:t>nứt</a:t>
            </a:r>
            <a:r>
              <a:rPr lang="en-US" sz="2800" smtClean="0">
                <a:solidFill>
                  <a:prstClr val="black"/>
                </a:solidFill>
                <a:latin typeface="+mj-lt"/>
                <a:cs typeface="Times New Roman" panose="02020603050405020304" pitchFamily="18" charset="0"/>
              </a:rPr>
              <a:t>.</a:t>
            </a:r>
            <a:endParaRPr lang="vi-VN" sz="2800">
              <a:solidFill>
                <a:prstClr val="black"/>
              </a:solidFill>
              <a:latin typeface="+mj-lt"/>
              <a:cs typeface="Times New Roman" panose="02020603050405020304" pitchFamily="18" charset="0"/>
            </a:endParaRPr>
          </a:p>
        </p:txBody>
      </p:sp>
      <p:sp>
        <p:nvSpPr>
          <p:cNvPr id="7" name="object 9"/>
          <p:cNvSpPr/>
          <p:nvPr/>
        </p:nvSpPr>
        <p:spPr>
          <a:xfrm>
            <a:off x="4547046" y="1558182"/>
            <a:ext cx="4375747" cy="4995016"/>
          </a:xfrm>
          <a:custGeom>
            <a:avLst/>
            <a:gdLst/>
            <a:ahLst/>
            <a:cxnLst/>
            <a:rect l="l" t="t" r="r" b="b"/>
            <a:pathLst>
              <a:path w="2209800" h="2209800">
                <a:moveTo>
                  <a:pt x="0" y="2209799"/>
                </a:moveTo>
                <a:lnTo>
                  <a:pt x="2209800" y="2209799"/>
                </a:lnTo>
                <a:lnTo>
                  <a:pt x="2209800" y="0"/>
                </a:lnTo>
                <a:lnTo>
                  <a:pt x="0" y="0"/>
                </a:lnTo>
                <a:lnTo>
                  <a:pt x="0" y="2209799"/>
                </a:lnTo>
                <a:close/>
              </a:path>
            </a:pathLst>
          </a:custGeom>
          <a:solidFill>
            <a:schemeClr val="accent6">
              <a:lumMod val="20000"/>
              <a:lumOff val="80000"/>
            </a:schemeClr>
          </a:solidFill>
          <a:ln w="4572">
            <a:solidFill>
              <a:srgbClr val="538235"/>
            </a:solidFill>
          </a:ln>
        </p:spPr>
        <p:txBody>
          <a:bodyPr wrap="square" lIns="0" tIns="0" rIns="0" bIns="0" rtlCol="0"/>
          <a:lstStyle/>
          <a:p>
            <a:pPr marL="127000" indent="-114300" algn="just" latinLnBrk="0">
              <a:spcBef>
                <a:spcPts val="100"/>
              </a:spcBef>
              <a:buFont typeface="Arial"/>
              <a:buChar char="•"/>
              <a:tabLst>
                <a:tab pos="127000" algn="l"/>
              </a:tabLst>
            </a:pPr>
            <a:r>
              <a:rPr lang="vi-VN" sz="2800">
                <a:solidFill>
                  <a:srgbClr val="0000FF"/>
                </a:solidFill>
                <a:latin typeface="Times New Roman" panose="02020603050405020304" pitchFamily="18" charset="0"/>
                <a:cs typeface="Times New Roman" panose="02020603050405020304" pitchFamily="18" charset="0"/>
              </a:rPr>
              <a:t>Người với tư duy </a:t>
            </a:r>
            <a:r>
              <a:rPr lang="vi-VN" sz="2800" smtClean="0">
                <a:solidFill>
                  <a:srgbClr val="0000FF"/>
                </a:solidFill>
                <a:latin typeface="Times New Roman" panose="02020603050405020304" pitchFamily="18" charset="0"/>
                <a:cs typeface="Times New Roman" panose="02020603050405020304" pitchFamily="18" charset="0"/>
              </a:rPr>
              <a:t>phát</a:t>
            </a:r>
            <a:r>
              <a:rPr lang="en-US" sz="2800" smtClean="0">
                <a:solidFill>
                  <a:srgbClr val="0000FF"/>
                </a:solidFill>
                <a:latin typeface="Times New Roman" panose="02020603050405020304" pitchFamily="18" charset="0"/>
                <a:cs typeface="Times New Roman" panose="02020603050405020304" pitchFamily="18" charset="0"/>
              </a:rPr>
              <a:t> </a:t>
            </a:r>
            <a:r>
              <a:rPr lang="vi-VN" sz="2800" smtClean="0">
                <a:solidFill>
                  <a:srgbClr val="0000FF"/>
                </a:solidFill>
                <a:latin typeface="Times New Roman" panose="02020603050405020304" pitchFamily="18" charset="0"/>
                <a:cs typeface="Times New Roman" panose="02020603050405020304" pitchFamily="18" charset="0"/>
              </a:rPr>
              <a:t>triển </a:t>
            </a:r>
            <a:r>
              <a:rPr lang="vi-VN" sz="2800">
                <a:solidFill>
                  <a:srgbClr val="0000FF"/>
                </a:solidFill>
                <a:latin typeface="Times New Roman" panose="02020603050405020304" pitchFamily="18" charset="0"/>
                <a:cs typeface="Times New Roman" panose="02020603050405020304" pitchFamily="18" charset="0"/>
              </a:rPr>
              <a:t>biết rằng mình </a:t>
            </a:r>
            <a:r>
              <a:rPr lang="vi-VN" sz="2800" smtClean="0">
                <a:solidFill>
                  <a:srgbClr val="0000FF"/>
                </a:solidFill>
                <a:latin typeface="Times New Roman" panose="02020603050405020304" pitchFamily="18" charset="0"/>
                <a:cs typeface="Times New Roman" panose="02020603050405020304" pitchFamily="18" charset="0"/>
              </a:rPr>
              <a:t>cần</a:t>
            </a:r>
            <a:r>
              <a:rPr lang="en-US" sz="2800" smtClean="0">
                <a:solidFill>
                  <a:srgbClr val="0000FF"/>
                </a:solidFill>
                <a:latin typeface="Times New Roman" panose="02020603050405020304" pitchFamily="18" charset="0"/>
                <a:cs typeface="Times New Roman" panose="02020603050405020304" pitchFamily="18" charset="0"/>
              </a:rPr>
              <a:t> </a:t>
            </a:r>
            <a:r>
              <a:rPr lang="vi-VN" sz="2800" smtClean="0">
                <a:solidFill>
                  <a:srgbClr val="0000FF"/>
                </a:solidFill>
                <a:latin typeface="Times New Roman" panose="02020603050405020304" pitchFamily="18" charset="0"/>
                <a:cs typeface="Times New Roman" panose="02020603050405020304" pitchFamily="18" charset="0"/>
              </a:rPr>
              <a:t>phải </a:t>
            </a:r>
            <a:r>
              <a:rPr lang="vi-VN" sz="2800">
                <a:solidFill>
                  <a:srgbClr val="0000FF"/>
                </a:solidFill>
                <a:latin typeface="Times New Roman" panose="02020603050405020304" pitchFamily="18" charset="0"/>
                <a:cs typeface="Times New Roman" panose="02020603050405020304" pitchFamily="18" charset="0"/>
              </a:rPr>
              <a:t>nỗ lực dựng xây điều </a:t>
            </a:r>
            <a:r>
              <a:rPr lang="vi-VN" sz="2800" smtClean="0">
                <a:solidFill>
                  <a:srgbClr val="0000FF"/>
                </a:solidFill>
                <a:latin typeface="Times New Roman" panose="02020603050405020304" pitchFamily="18" charset="0"/>
                <a:cs typeface="Times New Roman" panose="02020603050405020304" pitchFamily="18" charset="0"/>
              </a:rPr>
              <a:t>tốt </a:t>
            </a:r>
            <a:r>
              <a:rPr lang="vi-VN" sz="2800">
                <a:solidFill>
                  <a:srgbClr val="0000FF"/>
                </a:solidFill>
                <a:latin typeface="Times New Roman" panose="02020603050405020304" pitchFamily="18" charset="0"/>
                <a:cs typeface="Times New Roman" panose="02020603050405020304" pitchFamily="18" charset="0"/>
              </a:rPr>
              <a:t>đẹp</a:t>
            </a:r>
            <a:r>
              <a:rPr lang="vi-VN" sz="2800" smtClean="0">
                <a:solidFill>
                  <a:srgbClr val="0000FF"/>
                </a:solidFill>
                <a:latin typeface="Times New Roman" panose="02020603050405020304" pitchFamily="18" charset="0"/>
                <a:cs typeface="Times New Roman" panose="02020603050405020304" pitchFamily="18" charset="0"/>
              </a:rPr>
              <a:t>.</a:t>
            </a:r>
            <a:endParaRPr lang="en-US" sz="2800" smtClean="0">
              <a:solidFill>
                <a:srgbClr val="0000FF"/>
              </a:solidFill>
              <a:latin typeface="Times New Roman" panose="02020603050405020304" pitchFamily="18" charset="0"/>
              <a:cs typeface="Times New Roman" panose="02020603050405020304" pitchFamily="18" charset="0"/>
            </a:endParaRPr>
          </a:p>
          <a:p>
            <a:pPr marL="12700" algn="just" latinLnBrk="0">
              <a:spcBef>
                <a:spcPts val="100"/>
              </a:spcBef>
              <a:tabLst>
                <a:tab pos="127000" algn="l"/>
              </a:tabLst>
            </a:pPr>
            <a:endParaRPr lang="vi-VN" sz="2800">
              <a:solidFill>
                <a:srgbClr val="0000FF"/>
              </a:solidFill>
              <a:latin typeface="Times New Roman" panose="02020603050405020304" pitchFamily="18" charset="0"/>
              <a:cs typeface="Times New Roman" panose="02020603050405020304" pitchFamily="18" charset="0"/>
            </a:endParaRPr>
          </a:p>
          <a:p>
            <a:pPr marL="127000" marR="5080" indent="-114300" algn="just" latinLnBrk="0">
              <a:spcBef>
                <a:spcPts val="515"/>
              </a:spcBef>
              <a:buFont typeface="Arial"/>
              <a:buChar char="•"/>
              <a:tabLst>
                <a:tab pos="127000" algn="l"/>
              </a:tabLst>
            </a:pPr>
            <a:r>
              <a:rPr lang="vi-VN" sz="2800">
                <a:solidFill>
                  <a:srgbClr val="0000FF"/>
                </a:solidFill>
                <a:latin typeface="Times New Roman" panose="02020603050405020304" pitchFamily="18" charset="0"/>
                <a:cs typeface="Times New Roman" panose="02020603050405020304" pitchFamily="18" charset="0"/>
              </a:rPr>
              <a:t>Tư duy phát triển tin rằng  bạn, người có tương quan  với bạn, và tương </a:t>
            </a:r>
            <a:r>
              <a:rPr lang="vi-VN" sz="2800" smtClean="0">
                <a:solidFill>
                  <a:srgbClr val="0000FF"/>
                </a:solidFill>
                <a:latin typeface="Times New Roman" panose="02020603050405020304" pitchFamily="18" charset="0"/>
                <a:cs typeface="Times New Roman" panose="02020603050405020304" pitchFamily="18" charset="0"/>
              </a:rPr>
              <a:t>quan</a:t>
            </a:r>
            <a:r>
              <a:rPr lang="en-US" sz="2800" smtClean="0">
                <a:solidFill>
                  <a:srgbClr val="0000FF"/>
                </a:solidFill>
                <a:latin typeface="Times New Roman" panose="02020603050405020304" pitchFamily="18" charset="0"/>
                <a:cs typeface="Times New Roman" panose="02020603050405020304" pitchFamily="18" charset="0"/>
              </a:rPr>
              <a:t> </a:t>
            </a:r>
            <a:r>
              <a:rPr lang="vi-VN" sz="2800" smtClean="0">
                <a:solidFill>
                  <a:srgbClr val="0000FF"/>
                </a:solidFill>
                <a:latin typeface="Times New Roman" panose="02020603050405020304" pitchFamily="18" charset="0"/>
                <a:cs typeface="Times New Roman" panose="02020603050405020304" pitchFamily="18" charset="0"/>
              </a:rPr>
              <a:t>giữa </a:t>
            </a:r>
            <a:r>
              <a:rPr lang="vi-VN" sz="2800">
                <a:solidFill>
                  <a:srgbClr val="0000FF"/>
                </a:solidFill>
                <a:latin typeface="Times New Roman" panose="02020603050405020304" pitchFamily="18" charset="0"/>
                <a:cs typeface="Times New Roman" panose="02020603050405020304" pitchFamily="18" charset="0"/>
              </a:rPr>
              <a:t>hai người có thể </a:t>
            </a:r>
            <a:r>
              <a:rPr lang="vi-VN" sz="2800" smtClean="0">
                <a:solidFill>
                  <a:srgbClr val="0000FF"/>
                </a:solidFill>
                <a:latin typeface="Times New Roman" panose="02020603050405020304" pitchFamily="18" charset="0"/>
                <a:cs typeface="Times New Roman" panose="02020603050405020304" pitchFamily="18" charset="0"/>
              </a:rPr>
              <a:t>gặp</a:t>
            </a:r>
            <a:r>
              <a:rPr lang="en-US" sz="2800" smtClean="0">
                <a:solidFill>
                  <a:srgbClr val="0000FF"/>
                </a:solidFill>
                <a:latin typeface="Times New Roman" panose="02020603050405020304" pitchFamily="18" charset="0"/>
                <a:cs typeface="Times New Roman" panose="02020603050405020304" pitchFamily="18" charset="0"/>
              </a:rPr>
              <a:t> </a:t>
            </a:r>
            <a:r>
              <a:rPr lang="vi-VN" sz="2800" smtClean="0">
                <a:solidFill>
                  <a:srgbClr val="0000FF"/>
                </a:solidFill>
                <a:latin typeface="Times New Roman" panose="02020603050405020304" pitchFamily="18" charset="0"/>
                <a:cs typeface="Times New Roman" panose="02020603050405020304" pitchFamily="18" charset="0"/>
              </a:rPr>
              <a:t>khó </a:t>
            </a:r>
            <a:r>
              <a:rPr lang="vi-VN" sz="2800">
                <a:solidFill>
                  <a:srgbClr val="0000FF"/>
                </a:solidFill>
                <a:latin typeface="Times New Roman" panose="02020603050405020304" pitchFamily="18" charset="0"/>
                <a:cs typeface="Times New Roman" panose="02020603050405020304" pitchFamily="18" charset="0"/>
              </a:rPr>
              <a:t>khăn nhưng luôn có  thể phát triển và thay đổi  </a:t>
            </a:r>
            <a:r>
              <a:rPr lang="en-US" sz="2800" smtClean="0">
                <a:solidFill>
                  <a:srgbClr val="0000FF"/>
                </a:solidFill>
                <a:latin typeface="Times New Roman" panose="02020603050405020304" pitchFamily="18" charset="0"/>
                <a:cs typeface="Times New Roman" panose="02020603050405020304" pitchFamily="18" charset="0"/>
              </a:rPr>
              <a:t>theo chiều hướng </a:t>
            </a:r>
            <a:r>
              <a:rPr lang="vi-VN" sz="2800" smtClean="0">
                <a:solidFill>
                  <a:srgbClr val="0000FF"/>
                </a:solidFill>
                <a:latin typeface="Times New Roman" panose="02020603050405020304" pitchFamily="18" charset="0"/>
                <a:cs typeface="Times New Roman" panose="02020603050405020304" pitchFamily="18" charset="0"/>
              </a:rPr>
              <a:t>tích </a:t>
            </a:r>
            <a:r>
              <a:rPr lang="vi-VN" sz="2800">
                <a:solidFill>
                  <a:srgbClr val="0000FF"/>
                </a:solidFill>
                <a:latin typeface="Times New Roman" panose="02020603050405020304" pitchFamily="18" charset="0"/>
                <a:cs typeface="Times New Roman" panose="02020603050405020304" pitchFamily="18" charset="0"/>
              </a:rPr>
              <a:t>cực</a:t>
            </a:r>
            <a:r>
              <a:rPr lang="vi-VN" sz="2800" smtClean="0">
                <a:solidFill>
                  <a:srgbClr val="0000FF"/>
                </a:solidFill>
                <a:latin typeface="Times New Roman" panose="02020603050405020304" pitchFamily="18" charset="0"/>
                <a:cs typeface="Times New Roman" panose="02020603050405020304" pitchFamily="18" charset="0"/>
              </a:rPr>
              <a:t>.</a:t>
            </a:r>
            <a:endParaRPr lang="vi-VN" sz="2800">
              <a:solidFill>
                <a:srgbClr val="0000FF"/>
              </a:solidFill>
              <a:latin typeface="Times New Roman" panose="02020603050405020304" pitchFamily="18" charset="0"/>
              <a:cs typeface="Times New Roman" panose="02020603050405020304" pitchFamily="18" charset="0"/>
            </a:endParaRPr>
          </a:p>
        </p:txBody>
      </p:sp>
      <p:sp>
        <p:nvSpPr>
          <p:cNvPr id="11" name="object 2"/>
          <p:cNvSpPr txBox="1">
            <a:spLocks noGrp="1"/>
          </p:cNvSpPr>
          <p:nvPr>
            <p:ph type="title"/>
          </p:nvPr>
        </p:nvSpPr>
        <p:spPr>
          <a:xfrm>
            <a:off x="1771650" y="563491"/>
            <a:ext cx="5695950" cy="504625"/>
          </a:xfrm>
          <a:prstGeom prst="rect">
            <a:avLst/>
          </a:prstGeom>
        </p:spPr>
        <p:txBody>
          <a:bodyPr vert="horz" wrap="square" lIns="0" tIns="12065" rIns="0" bIns="0" rtlCol="0">
            <a:spAutoFit/>
          </a:bodyPr>
          <a:lstStyle/>
          <a:p>
            <a:pPr marL="14604">
              <a:lnSpc>
                <a:spcPct val="100000"/>
              </a:lnSpc>
              <a:spcBef>
                <a:spcPts val="95"/>
              </a:spcBef>
            </a:pPr>
            <a:r>
              <a:rPr lang="en-US" sz="3200" b="1" smtClean="0">
                <a:solidFill>
                  <a:srgbClr val="7030A0"/>
                </a:solidFill>
                <a:latin typeface="Times New Roman" pitchFamily="18" charset="0"/>
                <a:cs typeface="Times New Roman" pitchFamily="18" charset="0"/>
              </a:rPr>
              <a:t>“Mindset” trong t</a:t>
            </a:r>
            <a:r>
              <a:rPr lang="vi-VN" sz="3200" b="1" smtClean="0">
                <a:solidFill>
                  <a:srgbClr val="7030A0"/>
                </a:solidFill>
                <a:latin typeface="Times New Roman" pitchFamily="18" charset="0"/>
                <a:cs typeface="Times New Roman" pitchFamily="18" charset="0"/>
              </a:rPr>
              <a:t>ương</a:t>
            </a:r>
            <a:r>
              <a:rPr lang="en-US" sz="3200" b="1" smtClean="0">
                <a:solidFill>
                  <a:srgbClr val="7030A0"/>
                </a:solidFill>
                <a:latin typeface="Times New Roman" pitchFamily="18" charset="0"/>
                <a:cs typeface="Times New Roman" pitchFamily="18" charset="0"/>
              </a:rPr>
              <a:t> quan</a:t>
            </a:r>
            <a:endParaRPr sz="3200" b="1" dirty="0">
              <a:solidFill>
                <a:srgbClr val="7030A0"/>
              </a:solidFill>
              <a:latin typeface="Times New Roman" pitchFamily="18" charset="0"/>
              <a:cs typeface="Times New Roman" pitchFamily="18" charset="0"/>
            </a:endParaRPr>
          </a:p>
        </p:txBody>
      </p:sp>
      <p:sp>
        <p:nvSpPr>
          <p:cNvPr id="8" name="object 5"/>
          <p:cNvSpPr/>
          <p:nvPr/>
        </p:nvSpPr>
        <p:spPr>
          <a:xfrm>
            <a:off x="228600" y="122498"/>
            <a:ext cx="1470218" cy="1020502"/>
          </a:xfrm>
          <a:prstGeom prst="rect">
            <a:avLst/>
          </a:prstGeom>
          <a:blipFill>
            <a:blip r:embed="rId3" cstate="print"/>
            <a:stretch>
              <a:fillRect/>
            </a:stretch>
          </a:blipFill>
        </p:spPr>
        <p:txBody>
          <a:bodyPr wrap="square" lIns="0" tIns="0" rIns="0" bIns="0" rtlCol="0"/>
          <a:lstStyle/>
          <a:p>
            <a:pPr latinLnBrk="0"/>
            <a:endParaRPr>
              <a:solidFill>
                <a:prstClr val="black"/>
              </a:solidFill>
            </a:endParaRPr>
          </a:p>
        </p:txBody>
      </p:sp>
      <p:sp>
        <p:nvSpPr>
          <p:cNvPr id="12" name="object 4"/>
          <p:cNvSpPr/>
          <p:nvPr/>
        </p:nvSpPr>
        <p:spPr>
          <a:xfrm>
            <a:off x="7467600" y="273350"/>
            <a:ext cx="1478279" cy="89549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latinLnBrk="0"/>
            <a:endParaRPr>
              <a:solidFill>
                <a:prstClr val="black"/>
              </a:solidFill>
            </a:endParaRPr>
          </a:p>
        </p:txBody>
      </p:sp>
    </p:spTree>
    <p:extLst>
      <p:ext uri="{BB962C8B-B14F-4D97-AF65-F5344CB8AC3E}">
        <p14:creationId xmlns:p14="http://schemas.microsoft.com/office/powerpoint/2010/main" val="59657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2531970" y="548680"/>
            <a:ext cx="4056254" cy="751488"/>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C00000"/>
                </a:solidFill>
                <a:latin typeface="DejaVu Sans"/>
                <a:cs typeface="DejaVu Sans"/>
              </a:rPr>
              <a:t>S = A × E</a:t>
            </a:r>
            <a:r>
              <a:rPr sz="4800" baseline="27777" dirty="0">
                <a:solidFill>
                  <a:srgbClr val="C00000"/>
                </a:solidFill>
                <a:latin typeface="DejaVu Sans"/>
                <a:cs typeface="DejaVu Sans"/>
              </a:rPr>
              <a:t>2</a:t>
            </a:r>
            <a:endParaRPr sz="4800" baseline="27777" dirty="0">
              <a:latin typeface="DejaVu Sans"/>
              <a:cs typeface="DejaVu Sans"/>
            </a:endParaRPr>
          </a:p>
        </p:txBody>
      </p:sp>
      <p:sp>
        <p:nvSpPr>
          <p:cNvPr id="5" name="object 3"/>
          <p:cNvSpPr txBox="1"/>
          <p:nvPr/>
        </p:nvSpPr>
        <p:spPr>
          <a:xfrm>
            <a:off x="1475656" y="1556792"/>
            <a:ext cx="6912768" cy="1849865"/>
          </a:xfrm>
          <a:prstGeom prst="rect">
            <a:avLst/>
          </a:prstGeom>
        </p:spPr>
        <p:txBody>
          <a:bodyPr vert="horz" wrap="square" lIns="0" tIns="48895" rIns="0" bIns="0" rtlCol="0">
            <a:spAutoFit/>
          </a:bodyPr>
          <a:lstStyle/>
          <a:p>
            <a:pPr marL="127000" indent="-114300" latinLnBrk="0">
              <a:spcBef>
                <a:spcPts val="385"/>
              </a:spcBef>
              <a:buFont typeface="Arial"/>
              <a:buChar char="•"/>
              <a:tabLst>
                <a:tab pos="127000" algn="l"/>
              </a:tabLst>
            </a:pPr>
            <a:r>
              <a:rPr sz="2800" b="1" smtClean="0">
                <a:solidFill>
                  <a:srgbClr val="C00000"/>
                </a:solidFill>
                <a:latin typeface="Times New Roman" pitchFamily="18" charset="0"/>
                <a:cs typeface="Times New Roman" pitchFamily="18" charset="0"/>
              </a:rPr>
              <a:t>S</a:t>
            </a:r>
            <a:r>
              <a:rPr sz="2800" smtClean="0">
                <a:solidFill>
                  <a:prstClr val="black"/>
                </a:solidFill>
                <a:latin typeface="Times New Roman" pitchFamily="18" charset="0"/>
                <a:cs typeface="Times New Roman" pitchFamily="18" charset="0"/>
              </a:rPr>
              <a:t>uccess: </a:t>
            </a:r>
            <a:r>
              <a:rPr sz="2800" dirty="0">
                <a:solidFill>
                  <a:prstClr val="black"/>
                </a:solidFill>
                <a:latin typeface="Times New Roman" pitchFamily="18" charset="0"/>
                <a:cs typeface="Times New Roman" pitchFamily="18" charset="0"/>
              </a:rPr>
              <a:t>Thành công</a:t>
            </a:r>
          </a:p>
          <a:p>
            <a:pPr marL="127000" indent="-114300" latinLnBrk="0">
              <a:spcBef>
                <a:spcPts val="285"/>
              </a:spcBef>
              <a:buFont typeface="Arial"/>
              <a:buChar char="•"/>
              <a:tabLst>
                <a:tab pos="127000" algn="l"/>
              </a:tabLst>
            </a:pPr>
            <a:r>
              <a:rPr sz="2800" b="1" dirty="0">
                <a:solidFill>
                  <a:srgbClr val="C00000"/>
                </a:solidFill>
                <a:latin typeface="Times New Roman" pitchFamily="18" charset="0"/>
                <a:cs typeface="Times New Roman" pitchFamily="18" charset="0"/>
              </a:rPr>
              <a:t>A</a:t>
            </a:r>
            <a:r>
              <a:rPr sz="2800" dirty="0">
                <a:solidFill>
                  <a:prstClr val="black"/>
                </a:solidFill>
                <a:latin typeface="Times New Roman" pitchFamily="18" charset="0"/>
                <a:cs typeface="Times New Roman" pitchFamily="18" charset="0"/>
              </a:rPr>
              <a:t>bility: Năng lực</a:t>
            </a:r>
          </a:p>
          <a:p>
            <a:pPr marL="849630" latinLnBrk="0"/>
            <a:r>
              <a:rPr sz="2800" dirty="0">
                <a:solidFill>
                  <a:prstClr val="black"/>
                </a:solidFill>
                <a:latin typeface="Times New Roman" pitchFamily="18" charset="0"/>
                <a:cs typeface="Times New Roman" pitchFamily="18" charset="0"/>
              </a:rPr>
              <a:t>(thông minh, tính cách, tài năng…)</a:t>
            </a:r>
          </a:p>
          <a:p>
            <a:pPr marL="127000" indent="-114300" latinLnBrk="0">
              <a:spcBef>
                <a:spcPts val="290"/>
              </a:spcBef>
              <a:buFont typeface="Arial"/>
              <a:buChar char="•"/>
              <a:tabLst>
                <a:tab pos="127000" algn="l"/>
              </a:tabLst>
            </a:pPr>
            <a:r>
              <a:rPr sz="2800" b="1" dirty="0">
                <a:solidFill>
                  <a:srgbClr val="C00000"/>
                </a:solidFill>
                <a:latin typeface="Times New Roman" pitchFamily="18" charset="0"/>
                <a:cs typeface="Times New Roman" pitchFamily="18" charset="0"/>
              </a:rPr>
              <a:t>E</a:t>
            </a:r>
            <a:r>
              <a:rPr sz="2800" dirty="0">
                <a:solidFill>
                  <a:prstClr val="black"/>
                </a:solidFill>
                <a:latin typeface="Times New Roman" pitchFamily="18" charset="0"/>
                <a:cs typeface="Times New Roman" pitchFamily="18" charset="0"/>
              </a:rPr>
              <a:t>ffort: Nỗ lực</a:t>
            </a:r>
          </a:p>
        </p:txBody>
      </p:sp>
      <p:sp>
        <p:nvSpPr>
          <p:cNvPr id="6" name="object 4"/>
          <p:cNvSpPr txBox="1"/>
          <p:nvPr/>
        </p:nvSpPr>
        <p:spPr>
          <a:xfrm>
            <a:off x="428171" y="3737244"/>
            <a:ext cx="8382000" cy="1296252"/>
          </a:xfrm>
          <a:prstGeom prst="rect">
            <a:avLst/>
          </a:prstGeom>
        </p:spPr>
        <p:txBody>
          <a:bodyPr vert="horz" wrap="square" lIns="0" tIns="12700" rIns="0" bIns="0" rtlCol="0">
            <a:spAutoFit/>
          </a:bodyPr>
          <a:lstStyle/>
          <a:p>
            <a:pPr marL="12700" marR="5080" latinLnBrk="0">
              <a:lnSpc>
                <a:spcPct val="138900"/>
              </a:lnSpc>
              <a:spcBef>
                <a:spcPts val="100"/>
              </a:spcBef>
            </a:pPr>
            <a:r>
              <a:rPr sz="2000" dirty="0">
                <a:solidFill>
                  <a:prstClr val="black"/>
                </a:solidFill>
                <a:latin typeface="Arial"/>
                <a:cs typeface="Arial"/>
              </a:rPr>
              <a:t>Duckworth, A. L. (2016). </a:t>
            </a:r>
            <a:r>
              <a:rPr sz="2000" i="1" dirty="0">
                <a:solidFill>
                  <a:prstClr val="black"/>
                </a:solidFill>
                <a:latin typeface="Trebuchet MS"/>
                <a:cs typeface="Trebuchet MS"/>
              </a:rPr>
              <a:t>Grit: The Power of Passion and Perseverance</a:t>
            </a:r>
            <a:r>
              <a:rPr sz="2000" dirty="0">
                <a:solidFill>
                  <a:prstClr val="black"/>
                </a:solidFill>
                <a:latin typeface="Arial"/>
                <a:cs typeface="Arial"/>
              </a:rPr>
              <a:t>. New York: Scribner  Ericsson, A. K. (2016). </a:t>
            </a:r>
            <a:r>
              <a:rPr sz="2000" i="1" dirty="0">
                <a:solidFill>
                  <a:prstClr val="black"/>
                </a:solidFill>
                <a:latin typeface="Trebuchet MS"/>
                <a:cs typeface="Trebuchet MS"/>
              </a:rPr>
              <a:t>Peak: Secrets from the New Science of Expertise</a:t>
            </a:r>
            <a:r>
              <a:rPr sz="2000" dirty="0">
                <a:solidFill>
                  <a:prstClr val="black"/>
                </a:solidFill>
                <a:latin typeface="Arial"/>
                <a:cs typeface="Arial"/>
              </a:rPr>
              <a:t>. New York: Eamon Dolan</a:t>
            </a:r>
          </a:p>
        </p:txBody>
      </p:sp>
      <p:sp>
        <p:nvSpPr>
          <p:cNvPr id="7" name="object 5"/>
          <p:cNvSpPr txBox="1"/>
          <p:nvPr/>
        </p:nvSpPr>
        <p:spPr>
          <a:xfrm>
            <a:off x="457200" y="5211440"/>
            <a:ext cx="8229600" cy="1613903"/>
          </a:xfrm>
          <a:prstGeom prst="rect">
            <a:avLst/>
          </a:prstGeom>
        </p:spPr>
        <p:txBody>
          <a:bodyPr vert="horz" wrap="square" lIns="0" tIns="48895" rIns="0" bIns="0" rtlCol="0">
            <a:spAutoFit/>
          </a:bodyPr>
          <a:lstStyle/>
          <a:p>
            <a:pPr marL="127000" indent="-114300" latinLnBrk="0">
              <a:spcBef>
                <a:spcPts val="385"/>
              </a:spcBef>
              <a:buFontTx/>
              <a:buChar char="•"/>
              <a:tabLst>
                <a:tab pos="127000" algn="l"/>
              </a:tabLst>
            </a:pPr>
            <a:r>
              <a:rPr sz="2000" dirty="0">
                <a:solidFill>
                  <a:prstClr val="black"/>
                </a:solidFill>
                <a:latin typeface="Arial"/>
                <a:cs typeface="Arial"/>
              </a:rPr>
              <a:t>Tài xế taxi </a:t>
            </a:r>
            <a:r>
              <a:rPr sz="2000" dirty="0" smtClean="0">
                <a:solidFill>
                  <a:prstClr val="black"/>
                </a:solidFill>
                <a:latin typeface="Arial"/>
                <a:cs typeface="Arial"/>
              </a:rPr>
              <a:t>London</a:t>
            </a:r>
            <a:r>
              <a:rPr lang="en-US" sz="2000" dirty="0" smtClean="0">
                <a:solidFill>
                  <a:prstClr val="black"/>
                </a:solidFill>
                <a:latin typeface="Arial"/>
                <a:cs typeface="Arial"/>
              </a:rPr>
              <a:t> (</a:t>
            </a:r>
            <a:r>
              <a:rPr lang="en-US" sz="2000" dirty="0" smtClean="0">
                <a:solidFill>
                  <a:prstClr val="black"/>
                </a:solidFill>
                <a:latin typeface="Arial"/>
                <a:cs typeface="Arial"/>
                <a:hlinkClick r:id="rId2" action="ppaction://hlinkfile"/>
              </a:rPr>
              <a:t>video.</a:t>
            </a:r>
            <a:r>
              <a:rPr lang="en-US" sz="2000" u="sng" dirty="0" smtClean="0">
                <a:solidFill>
                  <a:srgbClr val="FF0000"/>
                </a:solidFill>
                <a:latin typeface="Arial"/>
                <a:cs typeface="Arial"/>
                <a:hlinkClick r:id="rId2" action="ppaction://hlinkfile"/>
              </a:rPr>
              <a:t>nationalgeographic.com/video/</a:t>
            </a:r>
            <a:r>
              <a:rPr lang="en-US" sz="2000" u="sng" dirty="0" err="1" smtClean="0">
                <a:solidFill>
                  <a:srgbClr val="FF0000"/>
                </a:solidFill>
                <a:latin typeface="Arial"/>
                <a:cs typeface="Arial"/>
                <a:hlinkClick r:id="rId2" action="ppaction://hlinkfile"/>
              </a:rPr>
              <a:t>london</a:t>
            </a:r>
            <a:r>
              <a:rPr lang="en-US" sz="2000" u="sng" dirty="0" smtClean="0">
                <a:solidFill>
                  <a:srgbClr val="FF0000"/>
                </a:solidFill>
                <a:latin typeface="Arial"/>
                <a:cs typeface="Arial"/>
                <a:hlinkClick r:id="rId2" action="ppaction://hlinkfile"/>
              </a:rPr>
              <a:t>-taxi-</a:t>
            </a:r>
            <a:r>
              <a:rPr lang="en-US" sz="2000" u="sng" dirty="0" err="1" smtClean="0">
                <a:solidFill>
                  <a:srgbClr val="FF0000"/>
                </a:solidFill>
                <a:latin typeface="Arial"/>
                <a:cs typeface="Arial"/>
                <a:hlinkClick r:id="rId2" action="ppaction://hlinkfile"/>
              </a:rPr>
              <a:t>sci</a:t>
            </a:r>
            <a:r>
              <a:rPr lang="en-US" sz="2000" dirty="0" smtClean="0">
                <a:solidFill>
                  <a:prstClr val="black"/>
                </a:solidFill>
                <a:latin typeface="Arial"/>
                <a:cs typeface="Arial"/>
              </a:rPr>
              <a:t>)</a:t>
            </a:r>
            <a:endParaRPr sz="2000" dirty="0">
              <a:solidFill>
                <a:prstClr val="black"/>
              </a:solidFill>
              <a:latin typeface="Arial"/>
              <a:cs typeface="Arial"/>
            </a:endParaRPr>
          </a:p>
          <a:p>
            <a:pPr marL="127000" indent="-114300" latinLnBrk="0">
              <a:spcBef>
                <a:spcPts val="290"/>
              </a:spcBef>
              <a:buFontTx/>
              <a:buChar char="•"/>
              <a:tabLst>
                <a:tab pos="127000" algn="l"/>
              </a:tabLst>
            </a:pPr>
            <a:r>
              <a:rPr sz="2000" dirty="0" smtClean="0">
                <a:solidFill>
                  <a:prstClr val="black"/>
                </a:solidFill>
                <a:latin typeface="Arial"/>
                <a:cs typeface="Arial"/>
              </a:rPr>
              <a:t>“</a:t>
            </a:r>
            <a:r>
              <a:rPr sz="2000" dirty="0" err="1" smtClean="0">
                <a:solidFill>
                  <a:prstClr val="black"/>
                </a:solidFill>
                <a:latin typeface="Arial"/>
                <a:cs typeface="Arial"/>
              </a:rPr>
              <a:t>Chuột</a:t>
            </a:r>
            <a:r>
              <a:rPr sz="2000" dirty="0" smtClean="0">
                <a:solidFill>
                  <a:prstClr val="black"/>
                </a:solidFill>
                <a:latin typeface="Arial"/>
                <a:cs typeface="Arial"/>
              </a:rPr>
              <a:t> </a:t>
            </a:r>
            <a:r>
              <a:rPr sz="2000" dirty="0" err="1" smtClean="0">
                <a:solidFill>
                  <a:prstClr val="black"/>
                </a:solidFill>
                <a:latin typeface="Arial"/>
                <a:cs typeface="Arial"/>
              </a:rPr>
              <a:t>khoai</a:t>
            </a:r>
            <a:r>
              <a:rPr sz="2000" dirty="0" smtClean="0">
                <a:solidFill>
                  <a:prstClr val="black"/>
                </a:solidFill>
                <a:latin typeface="Arial"/>
                <a:cs typeface="Arial"/>
              </a:rPr>
              <a:t> </a:t>
            </a:r>
            <a:r>
              <a:rPr sz="2000" dirty="0" err="1" smtClean="0">
                <a:solidFill>
                  <a:prstClr val="black"/>
                </a:solidFill>
                <a:latin typeface="Arial"/>
                <a:cs typeface="Arial"/>
              </a:rPr>
              <a:t>tây</a:t>
            </a:r>
            <a:r>
              <a:rPr sz="2000" dirty="0" smtClean="0">
                <a:solidFill>
                  <a:prstClr val="black"/>
                </a:solidFill>
                <a:latin typeface="Arial"/>
                <a:cs typeface="Arial"/>
              </a:rPr>
              <a:t>” vs. “</a:t>
            </a:r>
            <a:r>
              <a:rPr sz="2000" dirty="0" err="1" smtClean="0">
                <a:solidFill>
                  <a:prstClr val="black"/>
                </a:solidFill>
                <a:latin typeface="Arial"/>
                <a:cs typeface="Arial"/>
              </a:rPr>
              <a:t>Chuột</a:t>
            </a:r>
            <a:r>
              <a:rPr sz="2000" dirty="0" smtClean="0">
                <a:solidFill>
                  <a:prstClr val="black"/>
                </a:solidFill>
                <a:latin typeface="Arial"/>
                <a:cs typeface="Arial"/>
              </a:rPr>
              <a:t> </a:t>
            </a:r>
            <a:r>
              <a:rPr sz="2000" dirty="0" err="1" smtClean="0">
                <a:solidFill>
                  <a:prstClr val="black"/>
                </a:solidFill>
                <a:latin typeface="Arial"/>
                <a:cs typeface="Arial"/>
              </a:rPr>
              <a:t>trại</a:t>
            </a:r>
            <a:r>
              <a:rPr sz="2000" dirty="0" smtClean="0">
                <a:solidFill>
                  <a:prstClr val="black"/>
                </a:solidFill>
                <a:latin typeface="Arial"/>
                <a:cs typeface="Arial"/>
              </a:rPr>
              <a:t> </a:t>
            </a:r>
            <a:r>
              <a:rPr sz="2000" dirty="0" err="1" smtClean="0">
                <a:solidFill>
                  <a:prstClr val="black"/>
                </a:solidFill>
                <a:latin typeface="Arial"/>
                <a:cs typeface="Arial"/>
              </a:rPr>
              <a:t>hè</a:t>
            </a:r>
            <a:r>
              <a:rPr sz="2000" dirty="0" smtClean="0">
                <a:solidFill>
                  <a:prstClr val="black"/>
                </a:solidFill>
                <a:latin typeface="Arial"/>
                <a:cs typeface="Arial"/>
              </a:rPr>
              <a:t>”</a:t>
            </a:r>
            <a:r>
              <a:rPr lang="en-US" sz="2000" dirty="0" smtClean="0">
                <a:solidFill>
                  <a:prstClr val="black"/>
                </a:solidFill>
                <a:latin typeface="Arial"/>
                <a:cs typeface="Arial"/>
              </a:rPr>
              <a:t> </a:t>
            </a:r>
          </a:p>
          <a:p>
            <a:pPr marL="127000" indent="-114300" latinLnBrk="0">
              <a:spcBef>
                <a:spcPts val="1955"/>
              </a:spcBef>
              <a:buFontTx/>
              <a:buChar char="•"/>
              <a:tabLst>
                <a:tab pos="127000" algn="l"/>
              </a:tabLst>
            </a:pPr>
            <a:r>
              <a:rPr lang="vi-VN" sz="2000" dirty="0" smtClean="0">
                <a:solidFill>
                  <a:prstClr val="black"/>
                </a:solidFill>
                <a:latin typeface="Times New Roman" panose="02020603050405020304" pitchFamily="18" charset="0"/>
                <a:cs typeface="Times New Roman" panose="02020603050405020304" pitchFamily="18" charset="0"/>
              </a:rPr>
              <a:t>Chuột sinh đôi → </a:t>
            </a:r>
            <a:r>
              <a:rPr lang="vi-VN" sz="2000" smtClean="0">
                <a:solidFill>
                  <a:prstClr val="black"/>
                </a:solidFill>
                <a:latin typeface="Times New Roman" panose="02020603050405020304" pitchFamily="18" charset="0"/>
                <a:cs typeface="Times New Roman" panose="02020603050405020304" pitchFamily="18" charset="0"/>
              </a:rPr>
              <a:t>2 nhóm</a:t>
            </a:r>
            <a:r>
              <a:rPr lang="en-US" sz="2000" smtClean="0">
                <a:solidFill>
                  <a:prstClr val="black"/>
                </a:solidFill>
                <a:latin typeface="Times New Roman" panose="02020603050405020304" pitchFamily="18" charset="0"/>
                <a:cs typeface="Times New Roman" panose="02020603050405020304" pitchFamily="18" charset="0"/>
              </a:rPr>
              <a:t> </a:t>
            </a:r>
            <a:r>
              <a:rPr lang="vi-VN" sz="2000" smtClean="0">
                <a:solidFill>
                  <a:prstClr val="black"/>
                </a:solidFill>
                <a:latin typeface="Times New Roman" panose="02020603050405020304" pitchFamily="18" charset="0"/>
                <a:cs typeface="Times New Roman" panose="02020603050405020304" pitchFamily="18" charset="0"/>
              </a:rPr>
              <a:t>chuột</a:t>
            </a:r>
            <a:endParaRPr lang="vi-VN" sz="2000" dirty="0" smtClean="0">
              <a:solidFill>
                <a:prstClr val="black"/>
              </a:solidFill>
              <a:latin typeface="Times New Roman" panose="02020603050405020304" pitchFamily="18" charset="0"/>
              <a:cs typeface="Times New Roman" panose="02020603050405020304" pitchFamily="18" charset="0"/>
            </a:endParaRPr>
          </a:p>
          <a:p>
            <a:pPr marL="127000" indent="-114300" latinLnBrk="0">
              <a:spcBef>
                <a:spcPts val="265"/>
              </a:spcBef>
              <a:buFontTx/>
              <a:buChar char="•"/>
              <a:tabLst>
                <a:tab pos="127000" algn="l"/>
              </a:tabLst>
            </a:pPr>
            <a:r>
              <a:rPr lang="vi-VN" sz="2000" dirty="0" smtClean="0">
                <a:solidFill>
                  <a:prstClr val="black"/>
                </a:solidFill>
                <a:latin typeface="Times New Roman" panose="02020603050405020304" pitchFamily="18" charset="0"/>
                <a:cs typeface="Times New Roman" panose="02020603050405020304" pitchFamily="18" charset="0"/>
              </a:rPr>
              <a:t>Chuột khoai tây và Chuột trại hè.</a:t>
            </a:r>
          </a:p>
        </p:txBody>
      </p:sp>
    </p:spTree>
    <p:extLst>
      <p:ext uri="{BB962C8B-B14F-4D97-AF65-F5344CB8AC3E}">
        <p14:creationId xmlns:p14="http://schemas.microsoft.com/office/powerpoint/2010/main" val="689601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type="title"/>
          </p:nvPr>
        </p:nvSpPr>
        <p:spPr>
          <a:xfrm>
            <a:off x="2460927" y="1484784"/>
            <a:ext cx="4062603" cy="751488"/>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C00000"/>
                </a:solidFill>
                <a:latin typeface="DejaVu Sans"/>
                <a:cs typeface="Times New Roman" panose="02020603050405020304" pitchFamily="18" charset="0"/>
              </a:rPr>
              <a:t>S = A(E) × E</a:t>
            </a:r>
            <a:r>
              <a:rPr sz="4800" baseline="27777" dirty="0">
                <a:solidFill>
                  <a:srgbClr val="C00000"/>
                </a:solidFill>
                <a:latin typeface="DejaVu Sans"/>
                <a:cs typeface="Times New Roman" panose="02020603050405020304" pitchFamily="18" charset="0"/>
              </a:rPr>
              <a:t>2</a:t>
            </a:r>
            <a:endParaRPr sz="4800" baseline="27777">
              <a:latin typeface="DejaVu Sans"/>
              <a:cs typeface="Times New Roman" panose="02020603050405020304" pitchFamily="18" charset="0"/>
            </a:endParaRPr>
          </a:p>
        </p:txBody>
      </p:sp>
      <p:sp>
        <p:nvSpPr>
          <p:cNvPr id="5" name="object 3"/>
          <p:cNvSpPr txBox="1"/>
          <p:nvPr/>
        </p:nvSpPr>
        <p:spPr>
          <a:xfrm>
            <a:off x="2562781" y="2420888"/>
            <a:ext cx="3934708" cy="751488"/>
          </a:xfrm>
          <a:prstGeom prst="rect">
            <a:avLst/>
          </a:prstGeom>
        </p:spPr>
        <p:txBody>
          <a:bodyPr vert="horz" wrap="square" lIns="0" tIns="12700" rIns="0" bIns="0" rtlCol="0">
            <a:spAutoFit/>
          </a:bodyPr>
          <a:lstStyle/>
          <a:p>
            <a:pPr marL="12700" algn="ctr" latinLnBrk="0">
              <a:spcBef>
                <a:spcPts val="100"/>
              </a:spcBef>
            </a:pPr>
            <a:r>
              <a:rPr sz="4800" dirty="0">
                <a:solidFill>
                  <a:srgbClr val="C00000"/>
                </a:solidFill>
                <a:latin typeface="DejaVu Sans"/>
                <a:cs typeface="Times New Roman" panose="02020603050405020304" pitchFamily="18" charset="0"/>
              </a:rPr>
              <a:t>E ↗ ⇒ A(E) ↗</a:t>
            </a:r>
            <a:endParaRPr sz="4800" dirty="0">
              <a:solidFill>
                <a:prstClr val="black"/>
              </a:solidFill>
              <a:latin typeface="DejaVu Sans"/>
              <a:cs typeface="Times New Roman" panose="02020603050405020304" pitchFamily="18" charset="0"/>
            </a:endParaRPr>
          </a:p>
        </p:txBody>
      </p:sp>
      <p:sp>
        <p:nvSpPr>
          <p:cNvPr id="6" name="object 4"/>
          <p:cNvSpPr txBox="1"/>
          <p:nvPr/>
        </p:nvSpPr>
        <p:spPr>
          <a:xfrm>
            <a:off x="685800" y="3793661"/>
            <a:ext cx="8001000" cy="2419060"/>
          </a:xfrm>
          <a:prstGeom prst="rect">
            <a:avLst/>
          </a:prstGeom>
        </p:spPr>
        <p:txBody>
          <a:bodyPr vert="horz" wrap="square" lIns="0" tIns="12700" rIns="0" bIns="0" rtlCol="0">
            <a:spAutoFit/>
          </a:bodyPr>
          <a:lstStyle/>
          <a:p>
            <a:pPr marL="12700" algn="just" latinLnBrk="0">
              <a:lnSpc>
                <a:spcPct val="150000"/>
              </a:lnSpc>
              <a:spcBef>
                <a:spcPts val="100"/>
              </a:spcBef>
            </a:pPr>
            <a:r>
              <a:rPr sz="3600" dirty="0">
                <a:solidFill>
                  <a:prstClr val="black"/>
                </a:solidFill>
                <a:latin typeface="Times New Roman" pitchFamily="18" charset="0"/>
                <a:cs typeface="Times New Roman" pitchFamily="18" charset="0"/>
              </a:rPr>
              <a:t>Nếp nghĩ phát triển </a:t>
            </a:r>
            <a:r>
              <a:rPr sz="3600">
                <a:solidFill>
                  <a:prstClr val="black"/>
                </a:solidFill>
                <a:latin typeface="Times New Roman" pitchFamily="18" charset="0"/>
                <a:cs typeface="Times New Roman" pitchFamily="18" charset="0"/>
              </a:rPr>
              <a:t>cho </a:t>
            </a:r>
            <a:r>
              <a:rPr sz="3600" smtClean="0">
                <a:solidFill>
                  <a:prstClr val="black"/>
                </a:solidFill>
                <a:latin typeface="Times New Roman" pitchFamily="18" charset="0"/>
                <a:cs typeface="Times New Roman" pitchFamily="18" charset="0"/>
              </a:rPr>
              <a:t>trò</a:t>
            </a:r>
            <a:endParaRPr lang="en-US" sz="3600" dirty="0" smtClean="0">
              <a:solidFill>
                <a:prstClr val="black"/>
              </a:solidFill>
              <a:latin typeface="Times New Roman" pitchFamily="18" charset="0"/>
              <a:cs typeface="Times New Roman" pitchFamily="18" charset="0"/>
            </a:endParaRPr>
          </a:p>
          <a:p>
            <a:pPr marL="12700" algn="just" latinLnBrk="0">
              <a:lnSpc>
                <a:spcPct val="150000"/>
              </a:lnSpc>
              <a:spcBef>
                <a:spcPts val="100"/>
              </a:spcBef>
            </a:pPr>
            <a:r>
              <a:rPr sz="3600" smtClean="0">
                <a:solidFill>
                  <a:prstClr val="black"/>
                </a:solidFill>
                <a:latin typeface="Times New Roman" pitchFamily="18" charset="0"/>
                <a:cs typeface="Times New Roman" pitchFamily="18" charset="0"/>
              </a:rPr>
              <a:t>Làm </a:t>
            </a:r>
            <a:r>
              <a:rPr sz="3600" dirty="0">
                <a:solidFill>
                  <a:prstClr val="black"/>
                </a:solidFill>
                <a:latin typeface="Times New Roman" pitchFamily="18" charset="0"/>
                <a:cs typeface="Times New Roman" pitchFamily="18" charset="0"/>
              </a:rPr>
              <a:t>cách nào để giúp trò có </a:t>
            </a:r>
            <a:r>
              <a:rPr sz="3600" err="1">
                <a:solidFill>
                  <a:prstClr val="black"/>
                </a:solidFill>
                <a:latin typeface="Times New Roman" pitchFamily="18" charset="0"/>
                <a:cs typeface="Times New Roman" pitchFamily="18" charset="0"/>
              </a:rPr>
              <a:t>được</a:t>
            </a:r>
            <a:r>
              <a:rPr sz="3600">
                <a:solidFill>
                  <a:prstClr val="black"/>
                </a:solidFill>
                <a:latin typeface="Times New Roman" pitchFamily="18" charset="0"/>
                <a:cs typeface="Times New Roman" pitchFamily="18" charset="0"/>
              </a:rPr>
              <a:t> </a:t>
            </a:r>
            <a:r>
              <a:rPr sz="3600" smtClean="0">
                <a:solidFill>
                  <a:prstClr val="black"/>
                </a:solidFill>
                <a:latin typeface="Times New Roman" pitchFamily="18" charset="0"/>
                <a:cs typeface="Times New Roman" pitchFamily="18" charset="0"/>
              </a:rPr>
              <a:t>nếp </a:t>
            </a:r>
            <a:r>
              <a:rPr sz="3600" err="1" smtClean="0">
                <a:solidFill>
                  <a:prstClr val="black"/>
                </a:solidFill>
                <a:latin typeface="Times New Roman" pitchFamily="18" charset="0"/>
                <a:cs typeface="Times New Roman" pitchFamily="18" charset="0"/>
              </a:rPr>
              <a:t>nghĩ</a:t>
            </a:r>
            <a:r>
              <a:rPr sz="3600" smtClean="0">
                <a:solidFill>
                  <a:prstClr val="black"/>
                </a:solidFill>
                <a:latin typeface="Times New Roman" pitchFamily="18" charset="0"/>
                <a:cs typeface="Times New Roman" pitchFamily="18" charset="0"/>
              </a:rPr>
              <a:t> phát</a:t>
            </a:r>
            <a:r>
              <a:rPr lang="en-US" sz="3600" dirty="0" smtClean="0">
                <a:solidFill>
                  <a:prstClr val="black"/>
                </a:solidFill>
                <a:latin typeface="Times New Roman" pitchFamily="18" charset="0"/>
                <a:cs typeface="Times New Roman" pitchFamily="18" charset="0"/>
              </a:rPr>
              <a:t> </a:t>
            </a:r>
            <a:r>
              <a:rPr sz="3600" smtClean="0">
                <a:solidFill>
                  <a:prstClr val="black"/>
                </a:solidFill>
                <a:latin typeface="Times New Roman" pitchFamily="18" charset="0"/>
                <a:cs typeface="Times New Roman" pitchFamily="18" charset="0"/>
              </a:rPr>
              <a:t>triển</a:t>
            </a:r>
            <a:r>
              <a:rPr sz="36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568210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Thực hành</a:t>
            </a:r>
          </a:p>
        </p:txBody>
      </p:sp>
      <p:sp>
        <p:nvSpPr>
          <p:cNvPr id="3" name="Content Placeholder 2"/>
          <p:cNvSpPr>
            <a:spLocks noGrp="1"/>
          </p:cNvSpPr>
          <p:nvPr>
            <p:ph idx="1"/>
          </p:nvPr>
        </p:nvSpPr>
        <p:spPr/>
        <p:txBody>
          <a:bodyPr/>
          <a:lstStyle/>
          <a:p>
            <a:pPr>
              <a:lnSpc>
                <a:spcPct val="150000"/>
              </a:lnSpc>
            </a:pPr>
            <a:r>
              <a:rPr lang="vi-VN"/>
              <a:t>Khi trò phạm sai lầm, ví dụ trong </a:t>
            </a:r>
            <a:r>
              <a:rPr lang="vi-VN" smtClean="0"/>
              <a:t>thực</a:t>
            </a:r>
            <a:r>
              <a:rPr lang="en-US" smtClean="0"/>
              <a:t> </a:t>
            </a:r>
            <a:r>
              <a:rPr lang="vi-VN" smtClean="0"/>
              <a:t>hành/bài </a:t>
            </a:r>
            <a:r>
              <a:rPr lang="vi-VN"/>
              <a:t>tập/kiểm </a:t>
            </a:r>
            <a:r>
              <a:rPr lang="en-US" smtClean="0"/>
              <a:t>  </a:t>
            </a:r>
            <a:r>
              <a:rPr lang="vi-VN" smtClean="0"/>
              <a:t>tra</a:t>
            </a:r>
            <a:r>
              <a:rPr lang="vi-VN"/>
              <a:t>, làm chưa được </a:t>
            </a:r>
            <a:r>
              <a:rPr lang="vi-VN" smtClean="0"/>
              <a:t>một </a:t>
            </a:r>
            <a:r>
              <a:rPr lang="vi-VN"/>
              <a:t>số hoạt động, thầy/cô làm gì</a:t>
            </a:r>
            <a:r>
              <a:rPr lang="vi-VN" smtClean="0"/>
              <a:t>?</a:t>
            </a:r>
            <a:endParaRPr lang="en-US" smtClean="0"/>
          </a:p>
          <a:p>
            <a:pPr marL="0" indent="0">
              <a:lnSpc>
                <a:spcPct val="150000"/>
              </a:lnSpc>
              <a:buNone/>
            </a:pPr>
            <a:endParaRPr lang="vi-VN"/>
          </a:p>
          <a:p>
            <a:pPr marL="610870" lvl="1" indent="-198120">
              <a:lnSpc>
                <a:spcPct val="150000"/>
              </a:lnSpc>
              <a:spcBef>
                <a:spcPts val="385"/>
              </a:spcBef>
              <a:tabLst>
                <a:tab pos="210820" algn="l"/>
              </a:tabLst>
            </a:pPr>
            <a:r>
              <a:rPr lang="en-US" smtClean="0"/>
              <a:t> </a:t>
            </a:r>
            <a:r>
              <a:rPr lang="vi-VN" smtClean="0"/>
              <a:t>GV </a:t>
            </a:r>
            <a:r>
              <a:rPr lang="vi-VN"/>
              <a:t>đón nhận sai lầm của trò</a:t>
            </a:r>
          </a:p>
          <a:p>
            <a:pPr marL="610870" lvl="1" indent="-198120">
              <a:lnSpc>
                <a:spcPct val="150000"/>
              </a:lnSpc>
              <a:spcBef>
                <a:spcPts val="290"/>
              </a:spcBef>
              <a:tabLst>
                <a:tab pos="210820" algn="l"/>
              </a:tabLst>
            </a:pPr>
            <a:r>
              <a:rPr lang="en-US" smtClean="0"/>
              <a:t> </a:t>
            </a:r>
            <a:r>
              <a:rPr lang="vi-VN" smtClean="0"/>
              <a:t>GV </a:t>
            </a:r>
            <a:r>
              <a:rPr lang="vi-VN"/>
              <a:t>giúp trò đón nhận sai lầm</a:t>
            </a:r>
          </a:p>
          <a:p>
            <a:pPr marL="610870" lvl="1" indent="-198120">
              <a:lnSpc>
                <a:spcPct val="150000"/>
              </a:lnSpc>
              <a:spcBef>
                <a:spcPts val="285"/>
              </a:spcBef>
              <a:tabLst>
                <a:tab pos="210820" algn="l"/>
              </a:tabLst>
            </a:pPr>
            <a:r>
              <a:rPr lang="en-US" smtClean="0"/>
              <a:t> </a:t>
            </a:r>
            <a:r>
              <a:rPr lang="vi-VN" smtClean="0"/>
              <a:t>“</a:t>
            </a:r>
            <a:r>
              <a:rPr lang="vi-VN"/>
              <a:t>Ồ, cái não của em đang học, khi em làm sai”</a:t>
            </a:r>
          </a:p>
          <a:p>
            <a:pPr marL="610870" lvl="1" indent="-198120">
              <a:lnSpc>
                <a:spcPct val="150000"/>
              </a:lnSpc>
              <a:spcBef>
                <a:spcPts val="280"/>
              </a:spcBef>
              <a:tabLst>
                <a:tab pos="210820" algn="l"/>
              </a:tabLst>
            </a:pPr>
            <a:r>
              <a:rPr lang="en-US" smtClean="0"/>
              <a:t> </a:t>
            </a:r>
            <a:r>
              <a:rPr lang="vi-VN" smtClean="0"/>
              <a:t>Tặng </a:t>
            </a:r>
            <a:r>
              <a:rPr lang="vi-VN"/>
              <a:t>một trái tim dễ thương</a:t>
            </a:r>
            <a:endParaRPr lang="en-US"/>
          </a:p>
        </p:txBody>
      </p:sp>
    </p:spTree>
    <p:extLst>
      <p:ext uri="{BB962C8B-B14F-4D97-AF65-F5344CB8AC3E}">
        <p14:creationId xmlns:p14="http://schemas.microsoft.com/office/powerpoint/2010/main" val="79124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3" end="3"/>
                                            </p:txEl>
                                          </p:spTgt>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Thực hành</a:t>
            </a:r>
          </a:p>
        </p:txBody>
      </p:sp>
      <p:sp>
        <p:nvSpPr>
          <p:cNvPr id="3" name="Content Placeholder 2"/>
          <p:cNvSpPr>
            <a:spLocks noGrp="1"/>
          </p:cNvSpPr>
          <p:nvPr>
            <p:ph idx="1"/>
          </p:nvPr>
        </p:nvSpPr>
        <p:spPr>
          <a:xfrm>
            <a:off x="-19258" y="980728"/>
            <a:ext cx="8928992" cy="2376264"/>
          </a:xfrm>
        </p:spPr>
        <p:txBody>
          <a:bodyPr>
            <a:normAutofit fontScale="92500" lnSpcReduction="10000"/>
          </a:bodyPr>
          <a:lstStyle/>
          <a:p>
            <a:pPr marL="12700" marR="5080">
              <a:lnSpc>
                <a:spcPct val="150000"/>
              </a:lnSpc>
              <a:spcBef>
                <a:spcPts val="345"/>
              </a:spcBef>
              <a:tabLst>
                <a:tab pos="127000" algn="l"/>
              </a:tabLst>
            </a:pPr>
            <a:r>
              <a:rPr lang="vi-VN">
                <a:solidFill>
                  <a:srgbClr val="FF0000"/>
                </a:solidFill>
              </a:rPr>
              <a:t>Khi </a:t>
            </a:r>
            <a:r>
              <a:rPr lang="en-US" smtClean="0">
                <a:solidFill>
                  <a:srgbClr val="FF0000"/>
                </a:solidFill>
              </a:rPr>
              <a:t>vừa giảng bài xong </a:t>
            </a:r>
            <a:r>
              <a:rPr lang="vi-VN" smtClean="0">
                <a:solidFill>
                  <a:srgbClr val="FF0000"/>
                </a:solidFill>
              </a:rPr>
              <a:t>trò </a:t>
            </a:r>
            <a:r>
              <a:rPr lang="vi-VN">
                <a:solidFill>
                  <a:srgbClr val="FF0000"/>
                </a:solidFill>
              </a:rPr>
              <a:t>hỏi câu hỏi rất “ngô nghê</a:t>
            </a:r>
            <a:r>
              <a:rPr lang="vi-VN" smtClean="0">
                <a:solidFill>
                  <a:srgbClr val="FF0000"/>
                </a:solidFill>
              </a:rPr>
              <a:t>”,</a:t>
            </a:r>
            <a:r>
              <a:rPr lang="en-US" smtClean="0">
                <a:solidFill>
                  <a:srgbClr val="FF0000"/>
                </a:solidFill>
              </a:rPr>
              <a:t> </a:t>
            </a:r>
            <a:r>
              <a:rPr lang="vi-VN" smtClean="0">
                <a:solidFill>
                  <a:srgbClr val="FF0000"/>
                </a:solidFill>
              </a:rPr>
              <a:t>“</a:t>
            </a:r>
            <a:r>
              <a:rPr lang="vi-VN">
                <a:solidFill>
                  <a:srgbClr val="FF0000"/>
                </a:solidFill>
              </a:rPr>
              <a:t>khờ”, rất cơ bản... thì thầy/cô làm gì</a:t>
            </a:r>
            <a:r>
              <a:rPr lang="vi-VN" smtClean="0">
                <a:solidFill>
                  <a:srgbClr val="FF0000"/>
                </a:solidFill>
              </a:rPr>
              <a:t>?</a:t>
            </a:r>
            <a:endParaRPr lang="en-US" smtClean="0">
              <a:solidFill>
                <a:srgbClr val="FF0000"/>
              </a:solidFill>
            </a:endParaRPr>
          </a:p>
          <a:p>
            <a:pPr marL="0" lvl="1">
              <a:lnSpc>
                <a:spcPct val="150000"/>
              </a:lnSpc>
              <a:spcBef>
                <a:spcPts val="0"/>
              </a:spcBef>
            </a:pPr>
            <a:r>
              <a:rPr lang="vi-VN" smtClean="0"/>
              <a:t>Tôi </a:t>
            </a:r>
            <a:r>
              <a:rPr lang="vi-VN"/>
              <a:t>vừa giảng cho các anh chị rồi đấy</a:t>
            </a:r>
            <a:r>
              <a:rPr lang="en-US"/>
              <a:t> </a:t>
            </a:r>
            <a:r>
              <a:rPr lang="vi-VN"/>
              <a:t>nhé. </a:t>
            </a:r>
            <a:r>
              <a:rPr lang="vi-VN" smtClean="0"/>
              <a:t>Vậy</a:t>
            </a:r>
            <a:endParaRPr lang="en-US" smtClean="0"/>
          </a:p>
          <a:p>
            <a:pPr marL="0" lvl="1" indent="0">
              <a:lnSpc>
                <a:spcPct val="150000"/>
              </a:lnSpc>
              <a:spcBef>
                <a:spcPts val="0"/>
              </a:spcBef>
              <a:buNone/>
            </a:pPr>
            <a:r>
              <a:rPr lang="vi-VN" smtClean="0"/>
              <a:t> mà</a:t>
            </a:r>
            <a:r>
              <a:rPr lang="en-US" smtClean="0"/>
              <a:t> </a:t>
            </a:r>
            <a:r>
              <a:rPr lang="vi-VN" smtClean="0"/>
              <a:t>cũng </a:t>
            </a:r>
            <a:r>
              <a:rPr lang="vi-VN"/>
              <a:t>chưa hiểu hả</a:t>
            </a:r>
            <a:r>
              <a:rPr lang="vi-VN" smtClean="0"/>
              <a:t>?</a:t>
            </a:r>
            <a:endParaRPr lang="vi-VN"/>
          </a:p>
        </p:txBody>
      </p:sp>
      <p:sp>
        <p:nvSpPr>
          <p:cNvPr id="4" name="object 5"/>
          <p:cNvSpPr/>
          <p:nvPr/>
        </p:nvSpPr>
        <p:spPr>
          <a:xfrm>
            <a:off x="7164288" y="1916832"/>
            <a:ext cx="1578565" cy="1162799"/>
          </a:xfrm>
          <a:custGeom>
            <a:avLst/>
            <a:gdLst/>
            <a:ahLst/>
            <a:cxnLst/>
            <a:rect l="l" t="t" r="r" b="b"/>
            <a:pathLst>
              <a:path w="535304" h="535304">
                <a:moveTo>
                  <a:pt x="267462" y="0"/>
                </a:moveTo>
                <a:lnTo>
                  <a:pt x="219389" y="4309"/>
                </a:lnTo>
                <a:lnTo>
                  <a:pt x="174141" y="16734"/>
                </a:lnTo>
                <a:lnTo>
                  <a:pt x="132475" y="36519"/>
                </a:lnTo>
                <a:lnTo>
                  <a:pt x="95145" y="62908"/>
                </a:lnTo>
                <a:lnTo>
                  <a:pt x="62908" y="95145"/>
                </a:lnTo>
                <a:lnTo>
                  <a:pt x="36519" y="132475"/>
                </a:lnTo>
                <a:lnTo>
                  <a:pt x="16734" y="174141"/>
                </a:lnTo>
                <a:lnTo>
                  <a:pt x="4305" y="219440"/>
                </a:lnTo>
                <a:lnTo>
                  <a:pt x="0" y="267461"/>
                </a:lnTo>
                <a:lnTo>
                  <a:pt x="4309" y="315534"/>
                </a:lnTo>
                <a:lnTo>
                  <a:pt x="16734" y="360782"/>
                </a:lnTo>
                <a:lnTo>
                  <a:pt x="36519" y="402448"/>
                </a:lnTo>
                <a:lnTo>
                  <a:pt x="62908" y="439778"/>
                </a:lnTo>
                <a:lnTo>
                  <a:pt x="95145" y="472015"/>
                </a:lnTo>
                <a:lnTo>
                  <a:pt x="132475" y="498404"/>
                </a:lnTo>
                <a:lnTo>
                  <a:pt x="174141" y="518189"/>
                </a:lnTo>
                <a:lnTo>
                  <a:pt x="219389" y="530614"/>
                </a:lnTo>
                <a:lnTo>
                  <a:pt x="267462" y="534923"/>
                </a:lnTo>
                <a:lnTo>
                  <a:pt x="315534" y="530614"/>
                </a:lnTo>
                <a:lnTo>
                  <a:pt x="360782" y="518189"/>
                </a:lnTo>
                <a:lnTo>
                  <a:pt x="402448" y="498404"/>
                </a:lnTo>
                <a:lnTo>
                  <a:pt x="439778" y="472015"/>
                </a:lnTo>
                <a:lnTo>
                  <a:pt x="472015" y="439778"/>
                </a:lnTo>
                <a:lnTo>
                  <a:pt x="475635" y="434657"/>
                </a:lnTo>
                <a:lnTo>
                  <a:pt x="267462" y="434657"/>
                </a:lnTo>
                <a:lnTo>
                  <a:pt x="226909" y="429656"/>
                </a:lnTo>
                <a:lnTo>
                  <a:pt x="188213" y="414654"/>
                </a:lnTo>
                <a:lnTo>
                  <a:pt x="151916" y="388312"/>
                </a:lnTo>
                <a:lnTo>
                  <a:pt x="124737" y="354536"/>
                </a:lnTo>
                <a:lnTo>
                  <a:pt x="107330" y="315483"/>
                </a:lnTo>
                <a:lnTo>
                  <a:pt x="100348" y="273308"/>
                </a:lnTo>
                <a:lnTo>
                  <a:pt x="104443" y="230166"/>
                </a:lnTo>
                <a:lnTo>
                  <a:pt x="120269" y="188213"/>
                </a:lnTo>
                <a:lnTo>
                  <a:pt x="256159" y="188213"/>
                </a:lnTo>
                <a:lnTo>
                  <a:pt x="188213" y="120268"/>
                </a:lnTo>
                <a:lnTo>
                  <a:pt x="226909" y="105267"/>
                </a:lnTo>
                <a:lnTo>
                  <a:pt x="267462" y="100266"/>
                </a:lnTo>
                <a:lnTo>
                  <a:pt x="475635" y="100266"/>
                </a:lnTo>
                <a:lnTo>
                  <a:pt x="472015" y="95145"/>
                </a:lnTo>
                <a:lnTo>
                  <a:pt x="439778" y="62908"/>
                </a:lnTo>
                <a:lnTo>
                  <a:pt x="402448" y="36519"/>
                </a:lnTo>
                <a:lnTo>
                  <a:pt x="360782" y="16734"/>
                </a:lnTo>
                <a:lnTo>
                  <a:pt x="315534" y="4309"/>
                </a:lnTo>
                <a:lnTo>
                  <a:pt x="267462" y="0"/>
                </a:lnTo>
                <a:close/>
              </a:path>
              <a:path w="535304" h="535304">
                <a:moveTo>
                  <a:pt x="256159" y="188213"/>
                </a:moveTo>
                <a:lnTo>
                  <a:pt x="120269" y="188213"/>
                </a:lnTo>
                <a:lnTo>
                  <a:pt x="346710" y="414654"/>
                </a:lnTo>
                <a:lnTo>
                  <a:pt x="308014" y="429656"/>
                </a:lnTo>
                <a:lnTo>
                  <a:pt x="267462" y="434657"/>
                </a:lnTo>
                <a:lnTo>
                  <a:pt x="475635" y="434657"/>
                </a:lnTo>
                <a:lnTo>
                  <a:pt x="498404" y="402448"/>
                </a:lnTo>
                <a:lnTo>
                  <a:pt x="518189" y="360782"/>
                </a:lnTo>
                <a:lnTo>
                  <a:pt x="522053" y="346709"/>
                </a:lnTo>
                <a:lnTo>
                  <a:pt x="414654" y="346709"/>
                </a:lnTo>
                <a:lnTo>
                  <a:pt x="256159" y="188213"/>
                </a:lnTo>
                <a:close/>
              </a:path>
              <a:path w="535304" h="535304">
                <a:moveTo>
                  <a:pt x="475635" y="100266"/>
                </a:moveTo>
                <a:lnTo>
                  <a:pt x="267462" y="100266"/>
                </a:lnTo>
                <a:lnTo>
                  <a:pt x="308014" y="105267"/>
                </a:lnTo>
                <a:lnTo>
                  <a:pt x="346710" y="120268"/>
                </a:lnTo>
                <a:lnTo>
                  <a:pt x="383007" y="146611"/>
                </a:lnTo>
                <a:lnTo>
                  <a:pt x="410186" y="180387"/>
                </a:lnTo>
                <a:lnTo>
                  <a:pt x="427593" y="219440"/>
                </a:lnTo>
                <a:lnTo>
                  <a:pt x="434575" y="261615"/>
                </a:lnTo>
                <a:lnTo>
                  <a:pt x="430480" y="304757"/>
                </a:lnTo>
                <a:lnTo>
                  <a:pt x="414654" y="346709"/>
                </a:lnTo>
                <a:lnTo>
                  <a:pt x="522053" y="346709"/>
                </a:lnTo>
                <a:lnTo>
                  <a:pt x="530618" y="315483"/>
                </a:lnTo>
                <a:lnTo>
                  <a:pt x="534924" y="267461"/>
                </a:lnTo>
                <a:lnTo>
                  <a:pt x="530614" y="219389"/>
                </a:lnTo>
                <a:lnTo>
                  <a:pt x="518189" y="174141"/>
                </a:lnTo>
                <a:lnTo>
                  <a:pt x="498404" y="132475"/>
                </a:lnTo>
                <a:lnTo>
                  <a:pt x="475635" y="100266"/>
                </a:lnTo>
                <a:close/>
              </a:path>
            </a:pathLst>
          </a:custGeom>
          <a:solidFill>
            <a:srgbClr val="FF0000"/>
          </a:solidFill>
        </p:spPr>
        <p:txBody>
          <a:bodyPr wrap="square" lIns="0" tIns="0" rIns="0" bIns="0" rtlCol="0"/>
          <a:lstStyle/>
          <a:p>
            <a:endParaRPr/>
          </a:p>
        </p:txBody>
      </p:sp>
      <p:sp>
        <p:nvSpPr>
          <p:cNvPr id="5" name="Content Placeholder 2"/>
          <p:cNvSpPr txBox="1">
            <a:spLocks/>
          </p:cNvSpPr>
          <p:nvPr/>
        </p:nvSpPr>
        <p:spPr>
          <a:xfrm>
            <a:off x="33536" y="3284984"/>
            <a:ext cx="8928992" cy="3384376"/>
          </a:xfrm>
          <a:prstGeom prst="rect">
            <a:avLst/>
          </a:prstGeom>
        </p:spPr>
        <p:txBody>
          <a:bodyPr vert="horz" lIns="91440" tIns="45720" rIns="91440" bIns="45720" rtlCol="0">
            <a:normAutofit/>
          </a:bodyPr>
          <a:lstStyle>
            <a:lvl1pPr marL="342900" indent="-342900" algn="just" defTabSz="914400" rtl="0" eaLnBrk="1" latinLnBrk="0"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5080">
              <a:lnSpc>
                <a:spcPct val="120000"/>
              </a:lnSpc>
              <a:spcBef>
                <a:spcPts val="0"/>
              </a:spcBef>
              <a:buFont typeface="Wingdings" pitchFamily="2" charset="2"/>
              <a:buChar char="Ø"/>
              <a:tabLst>
                <a:tab pos="127000" algn="l"/>
              </a:tabLst>
            </a:pPr>
            <a:r>
              <a:rPr lang="vi-VN" b="1" smtClean="0"/>
              <a:t>Hãy để trò được lớn lên bằng những câu</a:t>
            </a:r>
            <a:r>
              <a:rPr lang="en-US" b="1" smtClean="0"/>
              <a:t> </a:t>
            </a:r>
            <a:r>
              <a:rPr lang="vi-VN" b="1" smtClean="0"/>
              <a:t>hỏi</a:t>
            </a:r>
          </a:p>
          <a:p>
            <a:pPr marR="5080">
              <a:lnSpc>
                <a:spcPct val="120000"/>
              </a:lnSpc>
              <a:spcBef>
                <a:spcPts val="0"/>
              </a:spcBef>
              <a:buFont typeface="Wingdings" pitchFamily="2" charset="2"/>
              <a:buChar char="Ø"/>
              <a:tabLst>
                <a:tab pos="127000" algn="l"/>
              </a:tabLst>
            </a:pPr>
            <a:r>
              <a:rPr lang="vi-VN" b="1" smtClean="0"/>
              <a:t>Đón nhận từng câu hỏi của trò</a:t>
            </a:r>
          </a:p>
          <a:p>
            <a:pPr marL="412750" marR="5080" lvl="1">
              <a:lnSpc>
                <a:spcPct val="120000"/>
              </a:lnSpc>
              <a:spcBef>
                <a:spcPts val="0"/>
              </a:spcBef>
              <a:tabLst>
                <a:tab pos="127000" algn="l"/>
              </a:tabLst>
            </a:pPr>
            <a:r>
              <a:rPr lang="vi-VN" smtClean="0"/>
              <a:t>“Cám ơn em đã đặt câu hỏi”.</a:t>
            </a:r>
          </a:p>
          <a:p>
            <a:pPr marL="412750" marR="5080" lvl="1">
              <a:lnSpc>
                <a:spcPct val="120000"/>
              </a:lnSpc>
              <a:spcBef>
                <a:spcPts val="0"/>
              </a:spcBef>
              <a:tabLst>
                <a:tab pos="127000" algn="l"/>
              </a:tabLst>
            </a:pPr>
            <a:r>
              <a:rPr lang="vi-VN" smtClean="0"/>
              <a:t>“Hãy tiếp tục hỏi vì đây là cách để em được lớn lên đấy”</a:t>
            </a:r>
          </a:p>
          <a:p>
            <a:pPr marR="5080">
              <a:lnSpc>
                <a:spcPct val="120000"/>
              </a:lnSpc>
              <a:spcBef>
                <a:spcPts val="0"/>
              </a:spcBef>
              <a:buFont typeface="Wingdings" pitchFamily="2" charset="2"/>
              <a:buChar char="Ø"/>
              <a:tabLst>
                <a:tab pos="127000" algn="l"/>
              </a:tabLst>
            </a:pPr>
            <a:r>
              <a:rPr lang="vi-VN" b="1" smtClean="0"/>
              <a:t>Nếu trò hay hỏi linh tinh thì hãy dành chút thời gian ngoài giờ giúp trò biết đặt câu hỏi đúng lúc</a:t>
            </a:r>
            <a:r>
              <a:rPr lang="vi-VN" smtClean="0"/>
              <a:t>.</a:t>
            </a:r>
            <a:endParaRPr lang="vi-VN"/>
          </a:p>
        </p:txBody>
      </p:sp>
    </p:spTree>
    <p:extLst>
      <p:ext uri="{BB962C8B-B14F-4D97-AF65-F5344CB8AC3E}">
        <p14:creationId xmlns:p14="http://schemas.microsoft.com/office/powerpoint/2010/main" val="16834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1" end="1"/>
                                            </p:txEl>
                                          </p:spTgt>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2" end="2"/>
                                            </p:txEl>
                                          </p:spTgt>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224451" y="1402361"/>
            <a:ext cx="4275541" cy="4711546"/>
          </a:xfrm>
          <a:prstGeom prst="rect">
            <a:avLst/>
          </a:prstGeom>
        </p:spPr>
        <p:txBody>
          <a:bodyPr vert="horz" wrap="square" lIns="0" tIns="119380" rIns="0" bIns="0" rtlCol="0">
            <a:spAutoFit/>
          </a:bodyPr>
          <a:lstStyle/>
          <a:p>
            <a:pPr marL="12700" algn="just" latinLnBrk="0">
              <a:spcBef>
                <a:spcPts val="940"/>
              </a:spcBef>
            </a:pPr>
            <a:r>
              <a:rPr sz="2800" b="1" spc="-125">
                <a:solidFill>
                  <a:prstClr val="black"/>
                </a:solidFill>
                <a:latin typeface="Times New Roman" panose="02020603050405020304" pitchFamily="18" charset="0"/>
                <a:cs typeface="Times New Roman" panose="02020603050405020304" pitchFamily="18" charset="0"/>
              </a:rPr>
              <a:t>Khen</a:t>
            </a:r>
            <a:r>
              <a:rPr sz="2800" b="1" spc="-105">
                <a:solidFill>
                  <a:prstClr val="black"/>
                </a:solidFill>
                <a:latin typeface="Times New Roman" panose="02020603050405020304" pitchFamily="18" charset="0"/>
                <a:cs typeface="Times New Roman" panose="02020603050405020304" pitchFamily="18" charset="0"/>
              </a:rPr>
              <a:t> </a:t>
            </a:r>
            <a:r>
              <a:rPr sz="2800" b="1" spc="-45" smtClean="0">
                <a:solidFill>
                  <a:prstClr val="black"/>
                </a:solidFill>
                <a:latin typeface="Times New Roman" panose="02020603050405020304" pitchFamily="18" charset="0"/>
                <a:cs typeface="Times New Roman" panose="02020603050405020304" pitchFamily="18" charset="0"/>
              </a:rPr>
              <a:t>giỏi</a:t>
            </a:r>
            <a:endParaRPr lang="en-US" sz="2800" b="1" spc="-45" smtClean="0">
              <a:solidFill>
                <a:prstClr val="black"/>
              </a:solidFill>
              <a:latin typeface="Times New Roman" panose="02020603050405020304" pitchFamily="18" charset="0"/>
              <a:cs typeface="Times New Roman" panose="02020603050405020304" pitchFamily="18" charset="0"/>
            </a:endParaRPr>
          </a:p>
          <a:p>
            <a:pPr marL="127000" marR="119380" indent="-114300" algn="just" latinLnBrk="0">
              <a:spcBef>
                <a:spcPts val="850"/>
              </a:spcBef>
              <a:buFontTx/>
              <a:buChar char="•"/>
              <a:tabLst>
                <a:tab pos="127000" algn="l"/>
              </a:tabLst>
            </a:pPr>
            <a:r>
              <a:rPr sz="2800" spc="-150" smtClean="0">
                <a:solidFill>
                  <a:prstClr val="black"/>
                </a:solidFill>
                <a:latin typeface="Times New Roman" panose="02020603050405020304" pitchFamily="18" charset="0"/>
                <a:cs typeface="Times New Roman" panose="02020603050405020304" pitchFamily="18" charset="0"/>
              </a:rPr>
              <a:t>Em </a:t>
            </a:r>
            <a:r>
              <a:rPr sz="2800" spc="-50" dirty="0">
                <a:solidFill>
                  <a:prstClr val="black"/>
                </a:solidFill>
                <a:latin typeface="Times New Roman" panose="02020603050405020304" pitchFamily="18" charset="0"/>
                <a:cs typeface="Times New Roman" panose="02020603050405020304" pitchFamily="18" charset="0"/>
              </a:rPr>
              <a:t>làm </a:t>
            </a:r>
            <a:r>
              <a:rPr sz="2800" spc="35" dirty="0">
                <a:solidFill>
                  <a:prstClr val="black"/>
                </a:solidFill>
                <a:latin typeface="Times New Roman" panose="02020603050405020304" pitchFamily="18" charset="0"/>
                <a:cs typeface="Times New Roman" panose="02020603050405020304" pitchFamily="18" charset="0"/>
              </a:rPr>
              <a:t>tốt </a:t>
            </a:r>
            <a:r>
              <a:rPr sz="2800" spc="-25" dirty="0">
                <a:solidFill>
                  <a:prstClr val="black"/>
                </a:solidFill>
                <a:latin typeface="Times New Roman" panose="02020603050405020304" pitchFamily="18" charset="0"/>
                <a:cs typeface="Times New Roman" panose="02020603050405020304" pitchFamily="18" charset="0"/>
              </a:rPr>
              <a:t>lắm! </a:t>
            </a:r>
            <a:r>
              <a:rPr sz="2800" spc="-100" dirty="0">
                <a:solidFill>
                  <a:prstClr val="black"/>
                </a:solidFill>
                <a:latin typeface="Times New Roman" panose="02020603050405020304" pitchFamily="18" charset="0"/>
                <a:cs typeface="Times New Roman" panose="02020603050405020304" pitchFamily="18" charset="0"/>
              </a:rPr>
              <a:t>Hẳn</a:t>
            </a:r>
            <a:r>
              <a:rPr sz="2800" spc="-270" dirty="0">
                <a:solidFill>
                  <a:prstClr val="black"/>
                </a:solidFill>
                <a:latin typeface="Times New Roman" panose="02020603050405020304" pitchFamily="18" charset="0"/>
                <a:cs typeface="Times New Roman" panose="02020603050405020304" pitchFamily="18" charset="0"/>
              </a:rPr>
              <a:t> </a:t>
            </a:r>
            <a:r>
              <a:rPr sz="2800" spc="-50">
                <a:solidFill>
                  <a:prstClr val="black"/>
                </a:solidFill>
                <a:latin typeface="Times New Roman" panose="02020603050405020304" pitchFamily="18" charset="0"/>
                <a:cs typeface="Times New Roman" panose="02020603050405020304" pitchFamily="18" charset="0"/>
              </a:rPr>
              <a:t>là </a:t>
            </a:r>
            <a:r>
              <a:rPr sz="2800" spc="-65" smtClean="0">
                <a:solidFill>
                  <a:prstClr val="black"/>
                </a:solidFill>
                <a:latin typeface="Times New Roman" panose="02020603050405020304" pitchFamily="18" charset="0"/>
                <a:cs typeface="Times New Roman" panose="02020603050405020304" pitchFamily="18" charset="0"/>
              </a:rPr>
              <a:t>em</a:t>
            </a:r>
            <a:r>
              <a:rPr lang="en-US" sz="2800" spc="-65" smtClean="0">
                <a:solidFill>
                  <a:prstClr val="black"/>
                </a:solidFill>
                <a:latin typeface="Times New Roman" panose="02020603050405020304" pitchFamily="18" charset="0"/>
                <a:cs typeface="Times New Roman" panose="02020603050405020304" pitchFamily="18" charset="0"/>
              </a:rPr>
              <a:t> </a:t>
            </a:r>
            <a:r>
              <a:rPr sz="2800" spc="-40" smtClean="0">
                <a:solidFill>
                  <a:prstClr val="black"/>
                </a:solidFill>
                <a:latin typeface="Times New Roman" panose="02020603050405020304" pitchFamily="18" charset="0"/>
                <a:cs typeface="Times New Roman" panose="02020603050405020304" pitchFamily="18" charset="0"/>
              </a:rPr>
              <a:t>thông </a:t>
            </a:r>
            <a:r>
              <a:rPr sz="2800" spc="-40" dirty="0">
                <a:solidFill>
                  <a:prstClr val="black"/>
                </a:solidFill>
                <a:latin typeface="Times New Roman" panose="02020603050405020304" pitchFamily="18" charset="0"/>
                <a:cs typeface="Times New Roman" panose="02020603050405020304" pitchFamily="18" charset="0"/>
              </a:rPr>
              <a:t>minh, </a:t>
            </a:r>
            <a:r>
              <a:rPr sz="2800" spc="-65" dirty="0">
                <a:solidFill>
                  <a:prstClr val="black"/>
                </a:solidFill>
                <a:latin typeface="Times New Roman" panose="02020603050405020304" pitchFamily="18" charset="0"/>
                <a:cs typeface="Times New Roman" panose="02020603050405020304" pitchFamily="18" charset="0"/>
              </a:rPr>
              <a:t>em </a:t>
            </a:r>
            <a:r>
              <a:rPr sz="2800" spc="-95" dirty="0">
                <a:solidFill>
                  <a:prstClr val="black"/>
                </a:solidFill>
                <a:latin typeface="Times New Roman" panose="02020603050405020304" pitchFamily="18" charset="0"/>
                <a:cs typeface="Times New Roman" panose="02020603050405020304" pitchFamily="18" charset="0"/>
              </a:rPr>
              <a:t>có  </a:t>
            </a:r>
            <a:r>
              <a:rPr sz="2800" spc="-85" dirty="0">
                <a:solidFill>
                  <a:prstClr val="black"/>
                </a:solidFill>
                <a:latin typeface="Times New Roman" panose="02020603050405020304" pitchFamily="18" charset="0"/>
                <a:cs typeface="Times New Roman" panose="02020603050405020304" pitchFamily="18" charset="0"/>
              </a:rPr>
              <a:t>năng</a:t>
            </a:r>
            <a:r>
              <a:rPr sz="2800" spc="-75" dirty="0">
                <a:solidFill>
                  <a:prstClr val="black"/>
                </a:solidFill>
                <a:latin typeface="Times New Roman" panose="02020603050405020304" pitchFamily="18" charset="0"/>
                <a:cs typeface="Times New Roman" panose="02020603050405020304" pitchFamily="18" charset="0"/>
              </a:rPr>
              <a:t> </a:t>
            </a:r>
            <a:r>
              <a:rPr sz="2800" spc="-60">
                <a:solidFill>
                  <a:prstClr val="black"/>
                </a:solidFill>
                <a:latin typeface="Times New Roman" panose="02020603050405020304" pitchFamily="18" charset="0"/>
                <a:cs typeface="Times New Roman" panose="02020603050405020304" pitchFamily="18" charset="0"/>
              </a:rPr>
              <a:t>lực</a:t>
            </a:r>
            <a:r>
              <a:rPr sz="2800" spc="-60" smtClean="0">
                <a:solidFill>
                  <a:prstClr val="black"/>
                </a:solidFill>
                <a:latin typeface="Times New Roman" panose="02020603050405020304" pitchFamily="18" charset="0"/>
                <a:cs typeface="Times New Roman" panose="02020603050405020304" pitchFamily="18" charset="0"/>
              </a:rPr>
              <a:t>.</a:t>
            </a:r>
            <a:endParaRPr lang="en-US" sz="2800" spc="-60" smtClean="0">
              <a:solidFill>
                <a:prstClr val="black"/>
              </a:solidFill>
              <a:latin typeface="Times New Roman" panose="02020603050405020304" pitchFamily="18" charset="0"/>
              <a:cs typeface="Times New Roman" panose="02020603050405020304" pitchFamily="18" charset="0"/>
            </a:endParaRPr>
          </a:p>
          <a:p>
            <a:pPr marL="127000" marR="229870" indent="-114300" algn="just" latinLnBrk="0">
              <a:spcBef>
                <a:spcPts val="509"/>
              </a:spcBef>
              <a:buFontTx/>
              <a:buChar char="•"/>
              <a:tabLst>
                <a:tab pos="127000" algn="l"/>
              </a:tabLst>
            </a:pPr>
            <a:r>
              <a:rPr sz="2800" spc="-125" smtClean="0">
                <a:solidFill>
                  <a:prstClr val="black"/>
                </a:solidFill>
                <a:latin typeface="Times New Roman" panose="02020603050405020304" pitchFamily="18" charset="0"/>
                <a:cs typeface="Times New Roman" panose="02020603050405020304" pitchFamily="18" charset="0"/>
              </a:rPr>
              <a:t>Ồ</a:t>
            </a:r>
            <a:r>
              <a:rPr sz="2800" spc="-125" dirty="0">
                <a:solidFill>
                  <a:prstClr val="black"/>
                </a:solidFill>
                <a:latin typeface="Times New Roman" panose="02020603050405020304" pitchFamily="18" charset="0"/>
                <a:cs typeface="Times New Roman" panose="02020603050405020304" pitchFamily="18" charset="0"/>
              </a:rPr>
              <a:t>, </a:t>
            </a:r>
            <a:r>
              <a:rPr sz="2800" spc="-65" dirty="0">
                <a:solidFill>
                  <a:prstClr val="black"/>
                </a:solidFill>
                <a:latin typeface="Times New Roman" panose="02020603050405020304" pitchFamily="18" charset="0"/>
                <a:cs typeface="Times New Roman" panose="02020603050405020304" pitchFamily="18" charset="0"/>
              </a:rPr>
              <a:t>em </a:t>
            </a:r>
            <a:r>
              <a:rPr sz="2800" spc="-35" dirty="0">
                <a:solidFill>
                  <a:prstClr val="black"/>
                </a:solidFill>
                <a:latin typeface="Times New Roman" panose="02020603050405020304" pitchFamily="18" charset="0"/>
                <a:cs typeface="Times New Roman" panose="02020603050405020304" pitchFamily="18" charset="0"/>
              </a:rPr>
              <a:t>giỏi tiếng </a:t>
            </a:r>
            <a:r>
              <a:rPr sz="2800" spc="-70">
                <a:solidFill>
                  <a:prstClr val="black"/>
                </a:solidFill>
                <a:latin typeface="Times New Roman" panose="02020603050405020304" pitchFamily="18" charset="0"/>
                <a:cs typeface="Times New Roman" panose="02020603050405020304" pitchFamily="18" charset="0"/>
              </a:rPr>
              <a:t>Anh  </a:t>
            </a:r>
            <a:r>
              <a:rPr sz="2800" spc="-85" smtClean="0">
                <a:solidFill>
                  <a:prstClr val="black"/>
                </a:solidFill>
                <a:latin typeface="Times New Roman" panose="02020603050405020304" pitchFamily="18" charset="0"/>
                <a:cs typeface="Times New Roman" panose="02020603050405020304" pitchFamily="18" charset="0"/>
              </a:rPr>
              <a:t>đấy.</a:t>
            </a:r>
            <a:r>
              <a:rPr lang="en-US" sz="2800" spc="-85" smtClean="0">
                <a:solidFill>
                  <a:prstClr val="black"/>
                </a:solidFill>
                <a:latin typeface="Times New Roman" panose="02020603050405020304" pitchFamily="18" charset="0"/>
                <a:cs typeface="Times New Roman" panose="02020603050405020304" pitchFamily="18" charset="0"/>
              </a:rPr>
              <a:t> </a:t>
            </a:r>
            <a:r>
              <a:rPr sz="2800" spc="-150" smtClean="0">
                <a:solidFill>
                  <a:prstClr val="black"/>
                </a:solidFill>
                <a:latin typeface="Times New Roman" panose="02020603050405020304" pitchFamily="18" charset="0"/>
                <a:cs typeface="Times New Roman" panose="02020603050405020304" pitchFamily="18" charset="0"/>
              </a:rPr>
              <a:t>Em </a:t>
            </a:r>
            <a:r>
              <a:rPr sz="2800" spc="-75" dirty="0">
                <a:solidFill>
                  <a:prstClr val="black"/>
                </a:solidFill>
                <a:latin typeface="Times New Roman" panose="02020603050405020304" pitchFamily="18" charset="0"/>
                <a:cs typeface="Times New Roman" panose="02020603050405020304" pitchFamily="18" charset="0"/>
              </a:rPr>
              <a:t>được </a:t>
            </a:r>
            <a:r>
              <a:rPr sz="2800" spc="-30">
                <a:solidFill>
                  <a:prstClr val="black"/>
                </a:solidFill>
                <a:latin typeface="Times New Roman" panose="02020603050405020304" pitchFamily="18" charset="0"/>
                <a:cs typeface="Times New Roman" panose="02020603050405020304" pitchFamily="18" charset="0"/>
              </a:rPr>
              <a:t>điểm</a:t>
            </a:r>
            <a:r>
              <a:rPr sz="2800" spc="-114">
                <a:solidFill>
                  <a:prstClr val="black"/>
                </a:solidFill>
                <a:latin typeface="Times New Roman" panose="02020603050405020304" pitchFamily="18" charset="0"/>
                <a:cs typeface="Times New Roman" panose="02020603050405020304" pitchFamily="18" charset="0"/>
              </a:rPr>
              <a:t> </a:t>
            </a:r>
            <a:r>
              <a:rPr sz="2800" spc="-125" smtClean="0">
                <a:solidFill>
                  <a:prstClr val="black"/>
                </a:solidFill>
                <a:latin typeface="Times New Roman" panose="02020603050405020304" pitchFamily="18" charset="0"/>
                <a:cs typeface="Times New Roman" panose="02020603050405020304" pitchFamily="18" charset="0"/>
              </a:rPr>
              <a:t>A</a:t>
            </a:r>
            <a:r>
              <a:rPr lang="en-US" sz="2800" spc="-125" smtClean="0">
                <a:solidFill>
                  <a:prstClr val="black"/>
                </a:solidFill>
                <a:latin typeface="Times New Roman" panose="02020603050405020304" pitchFamily="18" charset="0"/>
                <a:cs typeface="Times New Roman" panose="02020603050405020304" pitchFamily="18" charset="0"/>
              </a:rPr>
              <a:t> </a:t>
            </a:r>
            <a:r>
              <a:rPr sz="2800" spc="-50" smtClean="0">
                <a:solidFill>
                  <a:prstClr val="black"/>
                </a:solidFill>
                <a:latin typeface="Times New Roman" panose="02020603050405020304" pitchFamily="18" charset="0"/>
                <a:cs typeface="Times New Roman" panose="02020603050405020304" pitchFamily="18" charset="0"/>
              </a:rPr>
              <a:t>bài kiểm</a:t>
            </a:r>
            <a:r>
              <a:rPr lang="en-US" sz="2800" spc="-50" smtClean="0">
                <a:solidFill>
                  <a:prstClr val="black"/>
                </a:solidFill>
                <a:latin typeface="Times New Roman" panose="02020603050405020304" pitchFamily="18" charset="0"/>
                <a:cs typeface="Times New Roman" panose="02020603050405020304" pitchFamily="18" charset="0"/>
              </a:rPr>
              <a:t> </a:t>
            </a:r>
            <a:r>
              <a:rPr sz="2800" spc="-10" smtClean="0">
                <a:solidFill>
                  <a:prstClr val="black"/>
                </a:solidFill>
                <a:latin typeface="Times New Roman" panose="02020603050405020304" pitchFamily="18" charset="0"/>
                <a:cs typeface="Times New Roman" panose="02020603050405020304" pitchFamily="18" charset="0"/>
              </a:rPr>
              <a:t>tra </a:t>
            </a:r>
            <a:r>
              <a:rPr sz="2800" spc="-90" dirty="0">
                <a:solidFill>
                  <a:prstClr val="black"/>
                </a:solidFill>
                <a:latin typeface="Times New Roman" panose="02020603050405020304" pitchFamily="18" charset="0"/>
                <a:cs typeface="Times New Roman" panose="02020603050405020304" pitchFamily="18" charset="0"/>
              </a:rPr>
              <a:t>vừa</a:t>
            </a:r>
            <a:r>
              <a:rPr sz="2800" spc="-265" dirty="0">
                <a:solidFill>
                  <a:prstClr val="black"/>
                </a:solidFill>
                <a:latin typeface="Times New Roman" panose="02020603050405020304" pitchFamily="18" charset="0"/>
                <a:cs typeface="Times New Roman" panose="02020603050405020304" pitchFamily="18" charset="0"/>
              </a:rPr>
              <a:t> </a:t>
            </a:r>
            <a:r>
              <a:rPr sz="2800" spc="-65">
                <a:solidFill>
                  <a:prstClr val="black"/>
                </a:solidFill>
                <a:latin typeface="Times New Roman" panose="02020603050405020304" pitchFamily="18" charset="0"/>
                <a:cs typeface="Times New Roman" panose="02020603050405020304" pitchFamily="18" charset="0"/>
              </a:rPr>
              <a:t>qua</a:t>
            </a:r>
            <a:r>
              <a:rPr sz="2800" spc="-65" smtClean="0">
                <a:solidFill>
                  <a:prstClr val="black"/>
                </a:solidFill>
                <a:latin typeface="Times New Roman" panose="02020603050405020304" pitchFamily="18" charset="0"/>
                <a:cs typeface="Times New Roman" panose="02020603050405020304" pitchFamily="18" charset="0"/>
              </a:rPr>
              <a:t>.</a:t>
            </a:r>
            <a:endParaRPr lang="en-US" sz="2800" spc="-65" smtClean="0">
              <a:solidFill>
                <a:prstClr val="black"/>
              </a:solidFill>
              <a:latin typeface="Times New Roman" panose="02020603050405020304" pitchFamily="18" charset="0"/>
              <a:cs typeface="Times New Roman" panose="02020603050405020304" pitchFamily="18" charset="0"/>
            </a:endParaRPr>
          </a:p>
          <a:p>
            <a:pPr marL="127000" marR="5080" indent="-114300" algn="just" latinLnBrk="0">
              <a:spcBef>
                <a:spcPts val="484"/>
              </a:spcBef>
              <a:buFontTx/>
              <a:buChar char="•"/>
              <a:tabLst>
                <a:tab pos="127000" algn="l"/>
              </a:tabLst>
            </a:pPr>
            <a:r>
              <a:rPr sz="2800" spc="-150" smtClean="0">
                <a:solidFill>
                  <a:prstClr val="black"/>
                </a:solidFill>
                <a:latin typeface="Times New Roman" panose="02020603050405020304" pitchFamily="18" charset="0"/>
                <a:cs typeface="Times New Roman" panose="02020603050405020304" pitchFamily="18" charset="0"/>
              </a:rPr>
              <a:t>Em </a:t>
            </a:r>
            <a:r>
              <a:rPr sz="2800" spc="-55" dirty="0">
                <a:solidFill>
                  <a:prstClr val="black"/>
                </a:solidFill>
                <a:latin typeface="Times New Roman" panose="02020603050405020304" pitchFamily="18" charset="0"/>
                <a:cs typeface="Times New Roman" panose="02020603050405020304" pitchFamily="18" charset="0"/>
              </a:rPr>
              <a:t>đã </a:t>
            </a:r>
            <a:r>
              <a:rPr sz="2800" spc="-15" dirty="0">
                <a:solidFill>
                  <a:prstClr val="black"/>
                </a:solidFill>
                <a:latin typeface="Times New Roman" panose="02020603050405020304" pitchFamily="18" charset="0"/>
                <a:cs typeface="Times New Roman" panose="02020603050405020304" pitchFamily="18" charset="0"/>
              </a:rPr>
              <a:t>đạt </a:t>
            </a:r>
            <a:r>
              <a:rPr sz="2800" spc="-80" dirty="0">
                <a:solidFill>
                  <a:prstClr val="black"/>
                </a:solidFill>
                <a:latin typeface="Times New Roman" panose="02020603050405020304" pitchFamily="18" charset="0"/>
                <a:cs typeface="Times New Roman" panose="02020603050405020304" pitchFamily="18" charset="0"/>
              </a:rPr>
              <a:t>được </a:t>
            </a:r>
            <a:r>
              <a:rPr sz="2800" spc="-10" dirty="0">
                <a:solidFill>
                  <a:prstClr val="black"/>
                </a:solidFill>
                <a:latin typeface="Times New Roman" panose="02020603050405020304" pitchFamily="18" charset="0"/>
                <a:cs typeface="Times New Roman" panose="02020603050405020304" pitchFamily="18" charset="0"/>
              </a:rPr>
              <a:t>nó! </a:t>
            </a:r>
            <a:r>
              <a:rPr sz="2800" spc="-110">
                <a:solidFill>
                  <a:prstClr val="black"/>
                </a:solidFill>
                <a:latin typeface="Times New Roman" panose="02020603050405020304" pitchFamily="18" charset="0"/>
                <a:cs typeface="Times New Roman" panose="02020603050405020304" pitchFamily="18" charset="0"/>
              </a:rPr>
              <a:t>Tôi  </a:t>
            </a:r>
            <a:r>
              <a:rPr sz="2800" spc="-55" smtClean="0">
                <a:solidFill>
                  <a:prstClr val="black"/>
                </a:solidFill>
                <a:latin typeface="Times New Roman" panose="02020603050405020304" pitchFamily="18" charset="0"/>
                <a:cs typeface="Times New Roman" panose="02020603050405020304" pitchFamily="18" charset="0"/>
              </a:rPr>
              <a:t>đã</a:t>
            </a:r>
            <a:r>
              <a:rPr lang="en-US" sz="2800" spc="-55" smtClean="0">
                <a:solidFill>
                  <a:prstClr val="black"/>
                </a:solidFill>
                <a:latin typeface="Times New Roman" panose="02020603050405020304" pitchFamily="18" charset="0"/>
                <a:cs typeface="Times New Roman" panose="02020603050405020304" pitchFamily="18" charset="0"/>
              </a:rPr>
              <a:t> </a:t>
            </a:r>
            <a:r>
              <a:rPr sz="2800" spc="-30" smtClean="0">
                <a:solidFill>
                  <a:prstClr val="black"/>
                </a:solidFill>
                <a:latin typeface="Times New Roman" panose="02020603050405020304" pitchFamily="18" charset="0"/>
                <a:cs typeface="Times New Roman" panose="02020603050405020304" pitchFamily="18" charset="0"/>
              </a:rPr>
              <a:t>nói </a:t>
            </a:r>
            <a:r>
              <a:rPr sz="2800" spc="-60" dirty="0">
                <a:solidFill>
                  <a:prstClr val="black"/>
                </a:solidFill>
                <a:latin typeface="Times New Roman" panose="02020603050405020304" pitchFamily="18" charset="0"/>
                <a:cs typeface="Times New Roman" panose="02020603050405020304" pitchFamily="18" charset="0"/>
              </a:rPr>
              <a:t>với </a:t>
            </a:r>
            <a:r>
              <a:rPr sz="2800" spc="-65" dirty="0">
                <a:solidFill>
                  <a:prstClr val="black"/>
                </a:solidFill>
                <a:latin typeface="Times New Roman" panose="02020603050405020304" pitchFamily="18" charset="0"/>
                <a:cs typeface="Times New Roman" panose="02020603050405020304" pitchFamily="18" charset="0"/>
              </a:rPr>
              <a:t>em </a:t>
            </a:r>
            <a:r>
              <a:rPr sz="2800" spc="-70" dirty="0">
                <a:solidFill>
                  <a:prstClr val="black"/>
                </a:solidFill>
                <a:latin typeface="Times New Roman" panose="02020603050405020304" pitchFamily="18" charset="0"/>
                <a:cs typeface="Times New Roman" panose="02020603050405020304" pitchFamily="18" charset="0"/>
              </a:rPr>
              <a:t>rằng em  </a:t>
            </a:r>
            <a:r>
              <a:rPr sz="2800" spc="-10">
                <a:solidFill>
                  <a:prstClr val="black"/>
                </a:solidFill>
                <a:latin typeface="Times New Roman" panose="02020603050405020304" pitchFamily="18" charset="0"/>
                <a:cs typeface="Times New Roman" panose="02020603050405020304" pitchFamily="18" charset="0"/>
              </a:rPr>
              <a:t>tài </a:t>
            </a:r>
            <a:r>
              <a:rPr sz="2800" spc="-85" smtClean="0">
                <a:solidFill>
                  <a:prstClr val="black"/>
                </a:solidFill>
                <a:latin typeface="Times New Roman" panose="02020603050405020304" pitchFamily="18" charset="0"/>
                <a:cs typeface="Times New Roman" panose="02020603050405020304" pitchFamily="18" charset="0"/>
              </a:rPr>
              <a:t>năng</a:t>
            </a:r>
            <a:r>
              <a:rPr lang="en-US" sz="2800" spc="-85" smtClean="0">
                <a:solidFill>
                  <a:prstClr val="black"/>
                </a:solidFill>
                <a:latin typeface="Times New Roman" panose="02020603050405020304" pitchFamily="18" charset="0"/>
                <a:cs typeface="Times New Roman" panose="02020603050405020304" pitchFamily="18" charset="0"/>
              </a:rPr>
              <a:t> </a:t>
            </a:r>
            <a:r>
              <a:rPr sz="2800" spc="-40" smtClean="0">
                <a:solidFill>
                  <a:prstClr val="black"/>
                </a:solidFill>
                <a:latin typeface="Times New Roman" panose="02020603050405020304" pitchFamily="18" charset="0"/>
                <a:cs typeface="Times New Roman" panose="02020603050405020304" pitchFamily="18" charset="0"/>
              </a:rPr>
              <a:t>thông </a:t>
            </a:r>
            <a:r>
              <a:rPr sz="2800" spc="-35" dirty="0">
                <a:solidFill>
                  <a:prstClr val="black"/>
                </a:solidFill>
                <a:latin typeface="Times New Roman" panose="02020603050405020304" pitchFamily="18" charset="0"/>
                <a:cs typeface="Times New Roman" panose="02020603050405020304" pitchFamily="18" charset="0"/>
              </a:rPr>
              <a:t>minh</a:t>
            </a:r>
            <a:r>
              <a:rPr sz="2800" spc="-204" dirty="0">
                <a:solidFill>
                  <a:prstClr val="black"/>
                </a:solidFill>
                <a:latin typeface="Times New Roman" panose="02020603050405020304" pitchFamily="18" charset="0"/>
                <a:cs typeface="Times New Roman" panose="02020603050405020304" pitchFamily="18" charset="0"/>
              </a:rPr>
              <a:t> </a:t>
            </a:r>
            <a:r>
              <a:rPr sz="2800" spc="-70" dirty="0" err="1">
                <a:solidFill>
                  <a:prstClr val="black"/>
                </a:solidFill>
                <a:latin typeface="Times New Roman" panose="02020603050405020304" pitchFamily="18" charset="0"/>
                <a:cs typeface="Times New Roman" panose="02020603050405020304" pitchFamily="18" charset="0"/>
              </a:rPr>
              <a:t>mà</a:t>
            </a:r>
            <a:r>
              <a:rPr sz="2800" spc="-70" dirty="0" smtClean="0">
                <a:solidFill>
                  <a:prstClr val="black"/>
                </a:solidFill>
                <a:latin typeface="Times New Roman" panose="02020603050405020304" pitchFamily="18" charset="0"/>
                <a:cs typeface="Times New Roman" panose="02020603050405020304" pitchFamily="18" charset="0"/>
              </a:rPr>
              <a:t>.</a:t>
            </a:r>
            <a:endParaRPr lang="en-US" sz="2800" spc="-70" dirty="0" smtClean="0">
              <a:solidFill>
                <a:prstClr val="black"/>
              </a:solidFill>
              <a:latin typeface="Times New Roman" panose="02020603050405020304" pitchFamily="18" charset="0"/>
              <a:cs typeface="Times New Roman" panose="02020603050405020304" pitchFamily="18" charset="0"/>
            </a:endParaRPr>
          </a:p>
          <a:p>
            <a:pPr marL="127000" indent="-114300" algn="just" latinLnBrk="0">
              <a:spcBef>
                <a:spcPts val="325"/>
              </a:spcBef>
              <a:buFontTx/>
              <a:buChar char="•"/>
              <a:tabLst>
                <a:tab pos="127000" algn="l"/>
              </a:tabLst>
            </a:pPr>
            <a:r>
              <a:rPr sz="2800" spc="-150" smtClean="0">
                <a:solidFill>
                  <a:prstClr val="black"/>
                </a:solidFill>
                <a:latin typeface="Times New Roman" panose="02020603050405020304" pitchFamily="18" charset="0"/>
                <a:cs typeface="Times New Roman" panose="02020603050405020304" pitchFamily="18" charset="0"/>
              </a:rPr>
              <a:t>Em </a:t>
            </a:r>
            <a:r>
              <a:rPr sz="2800" spc="-50" dirty="0">
                <a:solidFill>
                  <a:prstClr val="black"/>
                </a:solidFill>
                <a:latin typeface="Times New Roman" panose="02020603050405020304" pitchFamily="18" charset="0"/>
                <a:cs typeface="Times New Roman" panose="02020603050405020304" pitchFamily="18" charset="0"/>
              </a:rPr>
              <a:t>là </a:t>
            </a:r>
            <a:r>
              <a:rPr sz="2800" spc="-10" dirty="0">
                <a:solidFill>
                  <a:prstClr val="black"/>
                </a:solidFill>
                <a:latin typeface="Times New Roman" panose="02020603050405020304" pitchFamily="18" charset="0"/>
                <a:cs typeface="Times New Roman" panose="02020603050405020304" pitchFamily="18" charset="0"/>
              </a:rPr>
              <a:t>một </a:t>
            </a:r>
            <a:r>
              <a:rPr sz="2800" spc="-70" dirty="0">
                <a:solidFill>
                  <a:prstClr val="black"/>
                </a:solidFill>
                <a:latin typeface="Times New Roman" panose="02020603050405020304" pitchFamily="18" charset="0"/>
                <a:cs typeface="Times New Roman" panose="02020603050405020304" pitchFamily="18" charset="0"/>
              </a:rPr>
              <a:t>học </a:t>
            </a:r>
            <a:r>
              <a:rPr sz="2800" spc="-60" dirty="0">
                <a:solidFill>
                  <a:prstClr val="black"/>
                </a:solidFill>
                <a:latin typeface="Times New Roman" panose="02020603050405020304" pitchFamily="18" charset="0"/>
                <a:cs typeface="Times New Roman" panose="02020603050405020304" pitchFamily="18" charset="0"/>
              </a:rPr>
              <a:t>sinh</a:t>
            </a:r>
            <a:r>
              <a:rPr sz="2800" spc="-140" dirty="0">
                <a:solidFill>
                  <a:prstClr val="black"/>
                </a:solidFill>
                <a:latin typeface="Times New Roman" panose="02020603050405020304" pitchFamily="18" charset="0"/>
                <a:cs typeface="Times New Roman" panose="02020603050405020304" pitchFamily="18" charset="0"/>
              </a:rPr>
              <a:t> </a:t>
            </a:r>
            <a:r>
              <a:rPr sz="2800" spc="-15" dirty="0">
                <a:solidFill>
                  <a:prstClr val="black"/>
                </a:solidFill>
                <a:latin typeface="Times New Roman" panose="02020603050405020304" pitchFamily="18" charset="0"/>
                <a:cs typeface="Times New Roman" panose="02020603050405020304" pitchFamily="18" charset="0"/>
              </a:rPr>
              <a:t>giỏi!</a:t>
            </a:r>
            <a:endParaRPr sz="2800" dirty="0">
              <a:solidFill>
                <a:prstClr val="black"/>
              </a:solidFill>
              <a:latin typeface="Times New Roman" panose="02020603050405020304" pitchFamily="18" charset="0"/>
              <a:cs typeface="Times New Roman" panose="02020603050405020304" pitchFamily="18" charset="0"/>
            </a:endParaRPr>
          </a:p>
        </p:txBody>
      </p:sp>
      <p:sp>
        <p:nvSpPr>
          <p:cNvPr id="5" name="object 3"/>
          <p:cNvSpPr txBox="1"/>
          <p:nvPr/>
        </p:nvSpPr>
        <p:spPr>
          <a:xfrm>
            <a:off x="4499992" y="1386068"/>
            <a:ext cx="4369558" cy="5547673"/>
          </a:xfrm>
          <a:prstGeom prst="rect">
            <a:avLst/>
          </a:prstGeom>
        </p:spPr>
        <p:txBody>
          <a:bodyPr vert="horz" wrap="square" lIns="0" tIns="119380" rIns="0" bIns="0" rtlCol="0">
            <a:spAutoFit/>
          </a:bodyPr>
          <a:lstStyle/>
          <a:p>
            <a:pPr marL="150495" algn="just" latinLnBrk="0">
              <a:spcBef>
                <a:spcPts val="940"/>
              </a:spcBef>
            </a:pPr>
            <a:r>
              <a:rPr sz="2800" b="1" spc="-150" dirty="0">
                <a:solidFill>
                  <a:srgbClr val="9900CC"/>
                </a:solidFill>
                <a:latin typeface="Times New Roman" panose="02020603050405020304" pitchFamily="18" charset="0"/>
                <a:cs typeface="Times New Roman" panose="02020603050405020304" pitchFamily="18" charset="0"/>
              </a:rPr>
              <a:t>Hãy </a:t>
            </a:r>
            <a:r>
              <a:rPr sz="2800" b="1" spc="-25" dirty="0">
                <a:solidFill>
                  <a:srgbClr val="9900CC"/>
                </a:solidFill>
                <a:latin typeface="Times New Roman" panose="02020603050405020304" pitchFamily="18" charset="0"/>
                <a:cs typeface="Times New Roman" panose="02020603050405020304" pitchFamily="18" charset="0"/>
              </a:rPr>
              <a:t>thử </a:t>
            </a:r>
            <a:r>
              <a:rPr sz="2800" b="1" spc="-80" dirty="0">
                <a:solidFill>
                  <a:srgbClr val="9900CC"/>
                </a:solidFill>
                <a:latin typeface="Times New Roman" panose="02020603050405020304" pitchFamily="18" charset="0"/>
                <a:cs typeface="Times New Roman" panose="02020603050405020304" pitchFamily="18" charset="0"/>
              </a:rPr>
              <a:t>khen </a:t>
            </a:r>
            <a:r>
              <a:rPr sz="2800" b="1" spc="-85">
                <a:solidFill>
                  <a:srgbClr val="9900CC"/>
                </a:solidFill>
                <a:latin typeface="Times New Roman" panose="02020603050405020304" pitchFamily="18" charset="0"/>
                <a:cs typeface="Times New Roman" panose="02020603050405020304" pitchFamily="18" charset="0"/>
              </a:rPr>
              <a:t>quá</a:t>
            </a:r>
            <a:r>
              <a:rPr sz="2800" b="1" spc="-210">
                <a:solidFill>
                  <a:srgbClr val="9900CC"/>
                </a:solidFill>
                <a:latin typeface="Times New Roman" panose="02020603050405020304" pitchFamily="18" charset="0"/>
                <a:cs typeface="Times New Roman" panose="02020603050405020304" pitchFamily="18" charset="0"/>
              </a:rPr>
              <a:t> </a:t>
            </a:r>
            <a:r>
              <a:rPr sz="2800" b="1" spc="-20" smtClean="0">
                <a:solidFill>
                  <a:srgbClr val="9900CC"/>
                </a:solidFill>
                <a:latin typeface="Times New Roman" panose="02020603050405020304" pitchFamily="18" charset="0"/>
                <a:cs typeface="Times New Roman" panose="02020603050405020304" pitchFamily="18" charset="0"/>
              </a:rPr>
              <a:t>trình</a:t>
            </a:r>
            <a:endParaRPr lang="en-US" sz="2800" b="1" spc="-20" smtClean="0">
              <a:solidFill>
                <a:srgbClr val="9900CC"/>
              </a:solidFill>
              <a:latin typeface="Times New Roman" panose="02020603050405020304" pitchFamily="18" charset="0"/>
              <a:cs typeface="Times New Roman" panose="02020603050405020304" pitchFamily="18" charset="0"/>
            </a:endParaRPr>
          </a:p>
          <a:p>
            <a:pPr marL="127000" indent="-114300" algn="just" latinLnBrk="0">
              <a:spcBef>
                <a:spcPts val="655"/>
              </a:spcBef>
              <a:buFontTx/>
              <a:buChar char="•"/>
              <a:tabLst>
                <a:tab pos="127000" algn="l"/>
              </a:tabLst>
            </a:pPr>
            <a:r>
              <a:rPr sz="2800" spc="-150" smtClean="0">
                <a:solidFill>
                  <a:srgbClr val="7030A0"/>
                </a:solidFill>
                <a:latin typeface="Times New Roman" panose="02020603050405020304" pitchFamily="18" charset="0"/>
                <a:cs typeface="Times New Roman" panose="02020603050405020304" pitchFamily="18" charset="0"/>
              </a:rPr>
              <a:t>Em </a:t>
            </a:r>
            <a:r>
              <a:rPr sz="2800" spc="-50" dirty="0">
                <a:solidFill>
                  <a:srgbClr val="7030A0"/>
                </a:solidFill>
                <a:latin typeface="Times New Roman" panose="02020603050405020304" pitchFamily="18" charset="0"/>
                <a:cs typeface="Times New Roman" panose="02020603050405020304" pitchFamily="18" charset="0"/>
              </a:rPr>
              <a:t>làm </a:t>
            </a:r>
            <a:r>
              <a:rPr sz="2800" spc="35" dirty="0">
                <a:solidFill>
                  <a:srgbClr val="7030A0"/>
                </a:solidFill>
                <a:latin typeface="Times New Roman" panose="02020603050405020304" pitchFamily="18" charset="0"/>
                <a:cs typeface="Times New Roman" panose="02020603050405020304" pitchFamily="18" charset="0"/>
              </a:rPr>
              <a:t>tốt </a:t>
            </a:r>
            <a:r>
              <a:rPr sz="2800" spc="-25" dirty="0">
                <a:solidFill>
                  <a:srgbClr val="7030A0"/>
                </a:solidFill>
                <a:latin typeface="Times New Roman" panose="02020603050405020304" pitchFamily="18" charset="0"/>
                <a:cs typeface="Times New Roman" panose="02020603050405020304" pitchFamily="18" charset="0"/>
              </a:rPr>
              <a:t>lắm! </a:t>
            </a:r>
            <a:r>
              <a:rPr sz="2800" spc="-135" dirty="0">
                <a:solidFill>
                  <a:srgbClr val="7030A0"/>
                </a:solidFill>
                <a:latin typeface="Times New Roman" panose="02020603050405020304" pitchFamily="18" charset="0"/>
                <a:cs typeface="Times New Roman" panose="02020603050405020304" pitchFamily="18" charset="0"/>
              </a:rPr>
              <a:t>Chắc </a:t>
            </a:r>
            <a:r>
              <a:rPr sz="2800" spc="-50">
                <a:solidFill>
                  <a:srgbClr val="7030A0"/>
                </a:solidFill>
                <a:latin typeface="Times New Roman" panose="02020603050405020304" pitchFamily="18" charset="0"/>
                <a:cs typeface="Times New Roman" panose="02020603050405020304" pitchFamily="18" charset="0"/>
              </a:rPr>
              <a:t>là</a:t>
            </a:r>
            <a:r>
              <a:rPr sz="2800" spc="-180">
                <a:solidFill>
                  <a:srgbClr val="7030A0"/>
                </a:solidFill>
                <a:latin typeface="Times New Roman" panose="02020603050405020304" pitchFamily="18" charset="0"/>
                <a:cs typeface="Times New Roman" panose="02020603050405020304" pitchFamily="18" charset="0"/>
              </a:rPr>
              <a:t> </a:t>
            </a:r>
            <a:r>
              <a:rPr sz="2800" spc="-70" smtClean="0">
                <a:solidFill>
                  <a:srgbClr val="7030A0"/>
                </a:solidFill>
                <a:latin typeface="Times New Roman" panose="02020603050405020304" pitchFamily="18" charset="0"/>
                <a:cs typeface="Times New Roman" panose="02020603050405020304" pitchFamily="18" charset="0"/>
              </a:rPr>
              <a:t>em</a:t>
            </a:r>
            <a:r>
              <a:rPr lang="en-US" sz="2800" dirty="0">
                <a:solidFill>
                  <a:srgbClr val="7030A0"/>
                </a:solidFill>
                <a:latin typeface="Times New Roman" panose="02020603050405020304" pitchFamily="18" charset="0"/>
                <a:cs typeface="Times New Roman" panose="02020603050405020304" pitchFamily="18" charset="0"/>
              </a:rPr>
              <a:t> </a:t>
            </a:r>
            <a:r>
              <a:rPr sz="2800" spc="-55" smtClean="0">
                <a:solidFill>
                  <a:srgbClr val="7030A0"/>
                </a:solidFill>
                <a:latin typeface="Times New Roman" panose="02020603050405020304" pitchFamily="18" charset="0"/>
                <a:cs typeface="Times New Roman" panose="02020603050405020304" pitchFamily="18" charset="0"/>
              </a:rPr>
              <a:t>đã </a:t>
            </a:r>
            <a:r>
              <a:rPr sz="2800" spc="-50" dirty="0">
                <a:solidFill>
                  <a:srgbClr val="7030A0"/>
                </a:solidFill>
                <a:latin typeface="Times New Roman" panose="02020603050405020304" pitchFamily="18" charset="0"/>
                <a:cs typeface="Times New Roman" panose="02020603050405020304" pitchFamily="18" charset="0"/>
              </a:rPr>
              <a:t>làm </a:t>
            </a:r>
            <a:r>
              <a:rPr sz="2800" spc="-65" dirty="0">
                <a:solidFill>
                  <a:srgbClr val="7030A0"/>
                </a:solidFill>
                <a:latin typeface="Times New Roman" panose="02020603050405020304" pitchFamily="18" charset="0"/>
                <a:cs typeface="Times New Roman" panose="02020603050405020304" pitchFamily="18" charset="0"/>
              </a:rPr>
              <a:t>việc </a:t>
            </a:r>
            <a:r>
              <a:rPr sz="2800" spc="-5" dirty="0">
                <a:solidFill>
                  <a:srgbClr val="7030A0"/>
                </a:solidFill>
                <a:latin typeface="Times New Roman" panose="02020603050405020304" pitchFamily="18" charset="0"/>
                <a:cs typeface="Times New Roman" panose="02020603050405020304" pitchFamily="18" charset="0"/>
              </a:rPr>
              <a:t>thật </a:t>
            </a:r>
            <a:r>
              <a:rPr sz="2800" spc="-80" dirty="0">
                <a:solidFill>
                  <a:srgbClr val="7030A0"/>
                </a:solidFill>
                <a:latin typeface="Times New Roman" panose="02020603050405020304" pitchFamily="18" charset="0"/>
                <a:cs typeface="Times New Roman" panose="02020603050405020304" pitchFamily="18" charset="0"/>
              </a:rPr>
              <a:t>chăm</a:t>
            </a:r>
            <a:r>
              <a:rPr sz="2800" spc="-240" dirty="0">
                <a:solidFill>
                  <a:srgbClr val="7030A0"/>
                </a:solidFill>
                <a:latin typeface="Times New Roman" panose="02020603050405020304" pitchFamily="18" charset="0"/>
                <a:cs typeface="Times New Roman" panose="02020603050405020304" pitchFamily="18" charset="0"/>
              </a:rPr>
              <a:t> </a:t>
            </a:r>
            <a:r>
              <a:rPr sz="2800" spc="-50">
                <a:solidFill>
                  <a:srgbClr val="7030A0"/>
                </a:solidFill>
                <a:latin typeface="Times New Roman" panose="02020603050405020304" pitchFamily="18" charset="0"/>
                <a:cs typeface="Times New Roman" panose="02020603050405020304" pitchFamily="18" charset="0"/>
              </a:rPr>
              <a:t>chỉ</a:t>
            </a:r>
            <a:r>
              <a:rPr sz="2800" spc="-50" smtClean="0">
                <a:solidFill>
                  <a:srgbClr val="7030A0"/>
                </a:solidFill>
                <a:latin typeface="Times New Roman" panose="02020603050405020304" pitchFamily="18" charset="0"/>
                <a:cs typeface="Times New Roman" panose="02020603050405020304" pitchFamily="18" charset="0"/>
              </a:rPr>
              <a:t>.</a:t>
            </a:r>
            <a:endParaRPr lang="en-US" sz="2800" spc="-50" smtClean="0">
              <a:solidFill>
                <a:srgbClr val="7030A0"/>
              </a:solidFill>
              <a:latin typeface="Times New Roman" panose="02020603050405020304" pitchFamily="18" charset="0"/>
              <a:cs typeface="Times New Roman" panose="02020603050405020304" pitchFamily="18" charset="0"/>
            </a:endParaRPr>
          </a:p>
          <a:p>
            <a:pPr marL="127000" marR="113664" indent="-114300" algn="just" latinLnBrk="0">
              <a:spcBef>
                <a:spcPts val="530"/>
              </a:spcBef>
              <a:buFontTx/>
              <a:buChar char="•"/>
              <a:tabLst>
                <a:tab pos="127000" algn="l"/>
              </a:tabLst>
            </a:pPr>
            <a:r>
              <a:rPr sz="2800" spc="-150" smtClean="0">
                <a:solidFill>
                  <a:srgbClr val="7030A0"/>
                </a:solidFill>
                <a:latin typeface="Times New Roman" panose="02020603050405020304" pitchFamily="18" charset="0"/>
                <a:cs typeface="Times New Roman" panose="02020603050405020304" pitchFamily="18" charset="0"/>
              </a:rPr>
              <a:t>Em </a:t>
            </a:r>
            <a:r>
              <a:rPr sz="2800" spc="-45" dirty="0">
                <a:solidFill>
                  <a:srgbClr val="7030A0"/>
                </a:solidFill>
                <a:latin typeface="Times New Roman" panose="02020603050405020304" pitchFamily="18" charset="0"/>
                <a:cs typeface="Times New Roman" panose="02020603050405020304" pitchFamily="18" charset="0"/>
              </a:rPr>
              <a:t>thực </a:t>
            </a:r>
            <a:r>
              <a:rPr sz="2800" spc="-125" dirty="0">
                <a:solidFill>
                  <a:srgbClr val="7030A0"/>
                </a:solidFill>
                <a:latin typeface="Times New Roman" panose="02020603050405020304" pitchFamily="18" charset="0"/>
                <a:cs typeface="Times New Roman" panose="02020603050405020304" pitchFamily="18" charset="0"/>
              </a:rPr>
              <a:t>sự </a:t>
            </a:r>
            <a:r>
              <a:rPr sz="2800" spc="-55" dirty="0">
                <a:solidFill>
                  <a:srgbClr val="7030A0"/>
                </a:solidFill>
                <a:latin typeface="Times New Roman" panose="02020603050405020304" pitchFamily="18" charset="0"/>
                <a:cs typeface="Times New Roman" panose="02020603050405020304" pitchFamily="18" charset="0"/>
              </a:rPr>
              <a:t>đã </a:t>
            </a:r>
            <a:r>
              <a:rPr sz="2800" spc="-105" dirty="0">
                <a:solidFill>
                  <a:srgbClr val="7030A0"/>
                </a:solidFill>
                <a:latin typeface="Times New Roman" panose="02020603050405020304" pitchFamily="18" charset="0"/>
                <a:cs typeface="Times New Roman" panose="02020603050405020304" pitchFamily="18" charset="0"/>
              </a:rPr>
              <a:t>gắng </a:t>
            </a:r>
            <a:r>
              <a:rPr sz="2800" spc="-70" dirty="0">
                <a:solidFill>
                  <a:srgbClr val="7030A0"/>
                </a:solidFill>
                <a:latin typeface="Times New Roman" panose="02020603050405020304" pitchFamily="18" charset="0"/>
                <a:cs typeface="Times New Roman" panose="02020603050405020304" pitchFamily="18" charset="0"/>
              </a:rPr>
              <a:t>học </a:t>
            </a:r>
            <a:r>
              <a:rPr sz="2800" spc="-75" dirty="0">
                <a:solidFill>
                  <a:srgbClr val="7030A0"/>
                </a:solidFill>
                <a:latin typeface="Times New Roman" panose="02020603050405020304" pitchFamily="18" charset="0"/>
                <a:cs typeface="Times New Roman" panose="02020603050405020304" pitchFamily="18" charset="0"/>
              </a:rPr>
              <a:t>cho  </a:t>
            </a:r>
            <a:r>
              <a:rPr sz="2800" spc="-70" dirty="0">
                <a:solidFill>
                  <a:srgbClr val="7030A0"/>
                </a:solidFill>
                <a:latin typeface="Times New Roman" panose="02020603050405020304" pitchFamily="18" charset="0"/>
                <a:cs typeface="Times New Roman" panose="02020603050405020304" pitchFamily="18" charset="0"/>
              </a:rPr>
              <a:t>kỳ </a:t>
            </a:r>
            <a:r>
              <a:rPr sz="2800" spc="-50" dirty="0">
                <a:solidFill>
                  <a:srgbClr val="7030A0"/>
                </a:solidFill>
                <a:latin typeface="Times New Roman" panose="02020603050405020304" pitchFamily="18" charset="0"/>
                <a:cs typeface="Times New Roman" panose="02020603050405020304" pitchFamily="18" charset="0"/>
              </a:rPr>
              <a:t>kiểm </a:t>
            </a:r>
            <a:r>
              <a:rPr sz="2800" spc="-10" dirty="0">
                <a:solidFill>
                  <a:srgbClr val="7030A0"/>
                </a:solidFill>
                <a:latin typeface="Times New Roman" panose="02020603050405020304" pitchFamily="18" charset="0"/>
                <a:cs typeface="Times New Roman" panose="02020603050405020304" pitchFamily="18" charset="0"/>
              </a:rPr>
              <a:t>tra </a:t>
            </a:r>
            <a:r>
              <a:rPr sz="2800" spc="-85" dirty="0">
                <a:solidFill>
                  <a:srgbClr val="7030A0"/>
                </a:solidFill>
                <a:latin typeface="Times New Roman" panose="02020603050405020304" pitchFamily="18" charset="0"/>
                <a:cs typeface="Times New Roman" panose="02020603050405020304" pitchFamily="18" charset="0"/>
              </a:rPr>
              <a:t>Tiếng </a:t>
            </a:r>
            <a:r>
              <a:rPr sz="2800" spc="-70" dirty="0">
                <a:solidFill>
                  <a:srgbClr val="7030A0"/>
                </a:solidFill>
                <a:latin typeface="Times New Roman" panose="02020603050405020304" pitchFamily="18" charset="0"/>
                <a:cs typeface="Times New Roman" panose="02020603050405020304" pitchFamily="18" charset="0"/>
              </a:rPr>
              <a:t>Anh </a:t>
            </a:r>
            <a:r>
              <a:rPr sz="2800" spc="-100" dirty="0">
                <a:solidFill>
                  <a:srgbClr val="7030A0"/>
                </a:solidFill>
                <a:latin typeface="Times New Roman" panose="02020603050405020304" pitchFamily="18" charset="0"/>
                <a:cs typeface="Times New Roman" panose="02020603050405020304" pitchFamily="18" charset="0"/>
              </a:rPr>
              <a:t>và </a:t>
            </a:r>
            <a:r>
              <a:rPr sz="2800" spc="-125" dirty="0">
                <a:solidFill>
                  <a:srgbClr val="7030A0"/>
                </a:solidFill>
                <a:latin typeface="Times New Roman" panose="02020603050405020304" pitchFamily="18" charset="0"/>
                <a:cs typeface="Times New Roman" panose="02020603050405020304" pitchFamily="18" charset="0"/>
              </a:rPr>
              <a:t>sự  </a:t>
            </a:r>
            <a:r>
              <a:rPr sz="2800" spc="-10" dirty="0">
                <a:solidFill>
                  <a:srgbClr val="7030A0"/>
                </a:solidFill>
                <a:latin typeface="Times New Roman" panose="02020603050405020304" pitchFamily="18" charset="0"/>
                <a:cs typeface="Times New Roman" panose="02020603050405020304" pitchFamily="18" charset="0"/>
              </a:rPr>
              <a:t>tiến </a:t>
            </a:r>
            <a:r>
              <a:rPr sz="2800" spc="-45" dirty="0">
                <a:solidFill>
                  <a:srgbClr val="7030A0"/>
                </a:solidFill>
                <a:latin typeface="Times New Roman" panose="02020603050405020304" pitchFamily="18" charset="0"/>
                <a:cs typeface="Times New Roman" panose="02020603050405020304" pitchFamily="18" charset="0"/>
              </a:rPr>
              <a:t>bộ </a:t>
            </a:r>
            <a:r>
              <a:rPr sz="2800" spc="-95" dirty="0">
                <a:solidFill>
                  <a:srgbClr val="7030A0"/>
                </a:solidFill>
                <a:latin typeface="Times New Roman" panose="02020603050405020304" pitchFamily="18" charset="0"/>
                <a:cs typeface="Times New Roman" panose="02020603050405020304" pitchFamily="18" charset="0"/>
              </a:rPr>
              <a:t>của </a:t>
            </a:r>
            <a:r>
              <a:rPr sz="2800" spc="-65" dirty="0">
                <a:solidFill>
                  <a:srgbClr val="7030A0"/>
                </a:solidFill>
                <a:latin typeface="Times New Roman" panose="02020603050405020304" pitchFamily="18" charset="0"/>
                <a:cs typeface="Times New Roman" panose="02020603050405020304" pitchFamily="18" charset="0"/>
              </a:rPr>
              <a:t>em </a:t>
            </a:r>
            <a:r>
              <a:rPr sz="2800" spc="-70" dirty="0">
                <a:solidFill>
                  <a:srgbClr val="7030A0"/>
                </a:solidFill>
                <a:latin typeface="Times New Roman" panose="02020603050405020304" pitchFamily="18" charset="0"/>
                <a:cs typeface="Times New Roman" panose="02020603050405020304" pitchFamily="18" charset="0"/>
              </a:rPr>
              <a:t>cho </a:t>
            </a:r>
            <a:r>
              <a:rPr sz="2800" spc="-45" dirty="0">
                <a:solidFill>
                  <a:srgbClr val="7030A0"/>
                </a:solidFill>
                <a:latin typeface="Times New Roman" panose="02020603050405020304" pitchFamily="18" charset="0"/>
                <a:cs typeface="Times New Roman" panose="02020603050405020304" pitchFamily="18" charset="0"/>
              </a:rPr>
              <a:t>thấy</a:t>
            </a:r>
            <a:r>
              <a:rPr sz="2800" spc="-200" dirty="0">
                <a:solidFill>
                  <a:srgbClr val="7030A0"/>
                </a:solidFill>
                <a:latin typeface="Times New Roman" panose="02020603050405020304" pitchFamily="18" charset="0"/>
                <a:cs typeface="Times New Roman" panose="02020603050405020304" pitchFamily="18" charset="0"/>
              </a:rPr>
              <a:t> </a:t>
            </a:r>
            <a:r>
              <a:rPr sz="2800" spc="-25">
                <a:solidFill>
                  <a:srgbClr val="7030A0"/>
                </a:solidFill>
                <a:latin typeface="Times New Roman" panose="02020603050405020304" pitchFamily="18" charset="0"/>
                <a:cs typeface="Times New Roman" panose="02020603050405020304" pitchFamily="18" charset="0"/>
              </a:rPr>
              <a:t>thế</a:t>
            </a:r>
            <a:r>
              <a:rPr sz="2800" spc="-25" smtClean="0">
                <a:solidFill>
                  <a:srgbClr val="7030A0"/>
                </a:solidFill>
                <a:latin typeface="Times New Roman" panose="02020603050405020304" pitchFamily="18" charset="0"/>
                <a:cs typeface="Times New Roman" panose="02020603050405020304" pitchFamily="18" charset="0"/>
              </a:rPr>
              <a:t>.</a:t>
            </a:r>
            <a:endParaRPr lang="en-US" sz="2800" spc="-25" smtClean="0">
              <a:solidFill>
                <a:srgbClr val="7030A0"/>
              </a:solidFill>
              <a:latin typeface="Times New Roman" panose="02020603050405020304" pitchFamily="18" charset="0"/>
              <a:cs typeface="Times New Roman" panose="02020603050405020304" pitchFamily="18" charset="0"/>
            </a:endParaRPr>
          </a:p>
          <a:p>
            <a:pPr marL="127000" indent="-114300" algn="just" latinLnBrk="0">
              <a:spcBef>
                <a:spcPts val="320"/>
              </a:spcBef>
              <a:buFontTx/>
              <a:buChar char="•"/>
              <a:tabLst>
                <a:tab pos="127000" algn="l"/>
              </a:tabLst>
            </a:pPr>
            <a:r>
              <a:rPr sz="2800" spc="-110" smtClean="0">
                <a:solidFill>
                  <a:srgbClr val="7030A0"/>
                </a:solidFill>
                <a:latin typeface="Times New Roman" panose="02020603050405020304" pitchFamily="18" charset="0"/>
                <a:cs typeface="Times New Roman" panose="02020603050405020304" pitchFamily="18" charset="0"/>
              </a:rPr>
              <a:t>Tôi </a:t>
            </a:r>
            <a:r>
              <a:rPr sz="2800" spc="-15" dirty="0">
                <a:solidFill>
                  <a:srgbClr val="7030A0"/>
                </a:solidFill>
                <a:latin typeface="Times New Roman" panose="02020603050405020304" pitchFamily="18" charset="0"/>
                <a:cs typeface="Times New Roman" panose="02020603050405020304" pitchFamily="18" charset="0"/>
              </a:rPr>
              <a:t>rất </a:t>
            </a:r>
            <a:r>
              <a:rPr sz="2800" spc="-40" dirty="0">
                <a:solidFill>
                  <a:srgbClr val="7030A0"/>
                </a:solidFill>
                <a:latin typeface="Times New Roman" panose="02020603050405020304" pitchFamily="18" charset="0"/>
                <a:cs typeface="Times New Roman" panose="02020603050405020304" pitchFamily="18" charset="0"/>
              </a:rPr>
              <a:t>thích </a:t>
            </a:r>
            <a:r>
              <a:rPr sz="2800" spc="-35" dirty="0">
                <a:solidFill>
                  <a:srgbClr val="7030A0"/>
                </a:solidFill>
                <a:latin typeface="Times New Roman" panose="02020603050405020304" pitchFamily="18" charset="0"/>
                <a:cs typeface="Times New Roman" panose="02020603050405020304" pitchFamily="18" charset="0"/>
              </a:rPr>
              <a:t>khi </a:t>
            </a:r>
            <a:r>
              <a:rPr sz="2800" spc="-45" dirty="0">
                <a:solidFill>
                  <a:srgbClr val="7030A0"/>
                </a:solidFill>
                <a:latin typeface="Times New Roman" panose="02020603050405020304" pitchFamily="18" charset="0"/>
                <a:cs typeface="Times New Roman" panose="02020603050405020304" pitchFamily="18" charset="0"/>
              </a:rPr>
              <a:t>thấy </a:t>
            </a:r>
            <a:r>
              <a:rPr sz="2800" spc="-65">
                <a:solidFill>
                  <a:srgbClr val="7030A0"/>
                </a:solidFill>
                <a:latin typeface="Times New Roman" panose="02020603050405020304" pitchFamily="18" charset="0"/>
                <a:cs typeface="Times New Roman" panose="02020603050405020304" pitchFamily="18" charset="0"/>
              </a:rPr>
              <a:t>em</a:t>
            </a:r>
            <a:r>
              <a:rPr sz="2800" spc="-254">
                <a:solidFill>
                  <a:srgbClr val="7030A0"/>
                </a:solidFill>
                <a:latin typeface="Times New Roman" panose="02020603050405020304" pitchFamily="18" charset="0"/>
                <a:cs typeface="Times New Roman" panose="02020603050405020304" pitchFamily="18" charset="0"/>
              </a:rPr>
              <a:t> </a:t>
            </a:r>
            <a:r>
              <a:rPr sz="2800" spc="-55" smtClean="0">
                <a:solidFill>
                  <a:srgbClr val="7030A0"/>
                </a:solidFill>
                <a:latin typeface="Times New Roman" panose="02020603050405020304" pitchFamily="18" charset="0"/>
                <a:cs typeface="Times New Roman" panose="02020603050405020304" pitchFamily="18" charset="0"/>
              </a:rPr>
              <a:t>đã</a:t>
            </a:r>
            <a:r>
              <a:rPr lang="en-US" sz="2800" dirty="0">
                <a:solidFill>
                  <a:srgbClr val="7030A0"/>
                </a:solidFill>
                <a:latin typeface="Times New Roman" panose="02020603050405020304" pitchFamily="18" charset="0"/>
                <a:cs typeface="Times New Roman" panose="02020603050405020304" pitchFamily="18" charset="0"/>
              </a:rPr>
              <a:t> </a:t>
            </a:r>
            <a:r>
              <a:rPr sz="2800" spc="-20" smtClean="0">
                <a:solidFill>
                  <a:srgbClr val="7030A0"/>
                </a:solidFill>
                <a:latin typeface="Times New Roman" panose="02020603050405020304" pitchFamily="18" charset="0"/>
                <a:cs typeface="Times New Roman" panose="02020603050405020304" pitchFamily="18" charset="0"/>
              </a:rPr>
              <a:t>thử </a:t>
            </a:r>
            <a:r>
              <a:rPr sz="2800" spc="-45" dirty="0">
                <a:solidFill>
                  <a:srgbClr val="7030A0"/>
                </a:solidFill>
                <a:latin typeface="Times New Roman" panose="02020603050405020304" pitchFamily="18" charset="0"/>
                <a:cs typeface="Times New Roman" panose="02020603050405020304" pitchFamily="18" charset="0"/>
              </a:rPr>
              <a:t>nhiều </a:t>
            </a:r>
            <a:r>
              <a:rPr sz="2800" spc="-100" dirty="0">
                <a:solidFill>
                  <a:srgbClr val="7030A0"/>
                </a:solidFill>
                <a:latin typeface="Times New Roman" panose="02020603050405020304" pitchFamily="18" charset="0"/>
                <a:cs typeface="Times New Roman" panose="02020603050405020304" pitchFamily="18" charset="0"/>
              </a:rPr>
              <a:t>cách </a:t>
            </a:r>
            <a:r>
              <a:rPr sz="2800" spc="-80" dirty="0">
                <a:solidFill>
                  <a:srgbClr val="7030A0"/>
                </a:solidFill>
                <a:latin typeface="Times New Roman" panose="02020603050405020304" pitchFamily="18" charset="0"/>
                <a:cs typeface="Times New Roman" panose="02020603050405020304" pitchFamily="18" charset="0"/>
              </a:rPr>
              <a:t>về </a:t>
            </a:r>
            <a:r>
              <a:rPr sz="2800" spc="-50" dirty="0">
                <a:solidFill>
                  <a:srgbClr val="7030A0"/>
                </a:solidFill>
                <a:latin typeface="Times New Roman" panose="02020603050405020304" pitchFamily="18" charset="0"/>
                <a:cs typeface="Times New Roman" panose="02020603050405020304" pitchFamily="18" charset="0"/>
              </a:rPr>
              <a:t>bài </a:t>
            </a:r>
            <a:r>
              <a:rPr sz="2800" spc="-35" dirty="0" err="1">
                <a:solidFill>
                  <a:srgbClr val="7030A0"/>
                </a:solidFill>
                <a:latin typeface="Times New Roman" panose="02020603050405020304" pitchFamily="18" charset="0"/>
                <a:cs typeface="Times New Roman" panose="02020603050405020304" pitchFamily="18" charset="0"/>
              </a:rPr>
              <a:t>toán</a:t>
            </a:r>
            <a:r>
              <a:rPr sz="2800" spc="-195" dirty="0">
                <a:solidFill>
                  <a:srgbClr val="7030A0"/>
                </a:solidFill>
                <a:latin typeface="Times New Roman" panose="02020603050405020304" pitchFamily="18" charset="0"/>
                <a:cs typeface="Times New Roman" panose="02020603050405020304" pitchFamily="18" charset="0"/>
              </a:rPr>
              <a:t> </a:t>
            </a:r>
            <a:r>
              <a:rPr sz="2800" spc="-20" dirty="0" err="1" smtClean="0">
                <a:solidFill>
                  <a:srgbClr val="7030A0"/>
                </a:solidFill>
                <a:latin typeface="Times New Roman" panose="02020603050405020304" pitchFamily="18" charset="0"/>
                <a:cs typeface="Times New Roman" panose="02020603050405020304" pitchFamily="18" charset="0"/>
              </a:rPr>
              <a:t>đó</a:t>
            </a:r>
            <a:r>
              <a:rPr lang="en-US" sz="2800" spc="-20" dirty="0" smtClean="0">
                <a:solidFill>
                  <a:srgbClr val="7030A0"/>
                </a:solidFill>
                <a:latin typeface="Times New Roman" panose="02020603050405020304" pitchFamily="18" charset="0"/>
                <a:cs typeface="Times New Roman" panose="02020603050405020304" pitchFamily="18" charset="0"/>
              </a:rPr>
              <a:t> </a:t>
            </a:r>
            <a:r>
              <a:rPr sz="2800" spc="-70" dirty="0" err="1" smtClean="0">
                <a:solidFill>
                  <a:srgbClr val="7030A0"/>
                </a:solidFill>
                <a:latin typeface="Times New Roman" panose="02020603050405020304" pitchFamily="18" charset="0"/>
                <a:cs typeface="Times New Roman" panose="02020603050405020304" pitchFamily="18" charset="0"/>
              </a:rPr>
              <a:t>cho</a:t>
            </a:r>
            <a:r>
              <a:rPr sz="2800" spc="-70" dirty="0" smtClean="0">
                <a:solidFill>
                  <a:srgbClr val="7030A0"/>
                </a:solidFill>
                <a:latin typeface="Times New Roman" panose="02020603050405020304" pitchFamily="18" charset="0"/>
                <a:cs typeface="Times New Roman" panose="02020603050405020304" pitchFamily="18" charset="0"/>
              </a:rPr>
              <a:t> </a:t>
            </a:r>
            <a:r>
              <a:rPr sz="2800" spc="-45" dirty="0">
                <a:solidFill>
                  <a:srgbClr val="7030A0"/>
                </a:solidFill>
                <a:latin typeface="Times New Roman" panose="02020603050405020304" pitchFamily="18" charset="0"/>
                <a:cs typeface="Times New Roman" panose="02020603050405020304" pitchFamily="18" charset="0"/>
              </a:rPr>
              <a:t>đến </a:t>
            </a:r>
            <a:r>
              <a:rPr sz="2800" spc="-35" dirty="0">
                <a:solidFill>
                  <a:srgbClr val="7030A0"/>
                </a:solidFill>
                <a:latin typeface="Times New Roman" panose="02020603050405020304" pitchFamily="18" charset="0"/>
                <a:cs typeface="Times New Roman" panose="02020603050405020304" pitchFamily="18" charset="0"/>
              </a:rPr>
              <a:t>khi </a:t>
            </a:r>
            <a:r>
              <a:rPr sz="2800" spc="-65" dirty="0">
                <a:solidFill>
                  <a:srgbClr val="7030A0"/>
                </a:solidFill>
                <a:latin typeface="Times New Roman" panose="02020603050405020304" pitchFamily="18" charset="0"/>
                <a:cs typeface="Times New Roman" panose="02020603050405020304" pitchFamily="18" charset="0"/>
              </a:rPr>
              <a:t>em </a:t>
            </a:r>
            <a:r>
              <a:rPr sz="2800" spc="-50" dirty="0">
                <a:solidFill>
                  <a:srgbClr val="7030A0"/>
                </a:solidFill>
                <a:latin typeface="Times New Roman" panose="02020603050405020304" pitchFamily="18" charset="0"/>
                <a:cs typeface="Times New Roman" panose="02020603050405020304" pitchFamily="18" charset="0"/>
              </a:rPr>
              <a:t>làm </a:t>
            </a:r>
            <a:r>
              <a:rPr sz="2800" spc="-75" dirty="0">
                <a:solidFill>
                  <a:srgbClr val="7030A0"/>
                </a:solidFill>
                <a:latin typeface="Times New Roman" panose="02020603050405020304" pitchFamily="18" charset="0"/>
                <a:cs typeface="Times New Roman" panose="02020603050405020304" pitchFamily="18" charset="0"/>
              </a:rPr>
              <a:t>được</a:t>
            </a:r>
            <a:r>
              <a:rPr sz="2800" spc="-265" dirty="0">
                <a:solidFill>
                  <a:srgbClr val="7030A0"/>
                </a:solidFill>
                <a:latin typeface="Times New Roman" panose="02020603050405020304" pitchFamily="18" charset="0"/>
                <a:cs typeface="Times New Roman" panose="02020603050405020304" pitchFamily="18" charset="0"/>
              </a:rPr>
              <a:t> </a:t>
            </a:r>
            <a:r>
              <a:rPr sz="2800" spc="-45" dirty="0">
                <a:solidFill>
                  <a:srgbClr val="7030A0"/>
                </a:solidFill>
                <a:latin typeface="Times New Roman" panose="02020603050405020304" pitchFamily="18" charset="0"/>
                <a:cs typeface="Times New Roman" panose="02020603050405020304" pitchFamily="18" charset="0"/>
              </a:rPr>
              <a:t>nó.</a:t>
            </a:r>
            <a:endParaRPr sz="2800" dirty="0">
              <a:solidFill>
                <a:srgbClr val="7030A0"/>
              </a:solidFill>
              <a:latin typeface="Times New Roman" panose="02020603050405020304" pitchFamily="18" charset="0"/>
              <a:cs typeface="Times New Roman" panose="02020603050405020304" pitchFamily="18" charset="0"/>
            </a:endParaRPr>
          </a:p>
          <a:p>
            <a:pPr marL="127000" marR="143510" indent="-114300" algn="just" latinLnBrk="0">
              <a:spcBef>
                <a:spcPts val="515"/>
              </a:spcBef>
              <a:buFontTx/>
              <a:buChar char="•"/>
              <a:tabLst>
                <a:tab pos="127000" algn="l"/>
              </a:tabLst>
            </a:pPr>
            <a:r>
              <a:rPr sz="2800" spc="-110" dirty="0">
                <a:solidFill>
                  <a:srgbClr val="7030A0"/>
                </a:solidFill>
                <a:latin typeface="Times New Roman" panose="02020603050405020304" pitchFamily="18" charset="0"/>
                <a:cs typeface="Times New Roman" panose="02020603050405020304" pitchFamily="18" charset="0"/>
              </a:rPr>
              <a:t>Tôi </a:t>
            </a:r>
            <a:r>
              <a:rPr sz="2800" spc="-40" dirty="0">
                <a:solidFill>
                  <a:srgbClr val="7030A0"/>
                </a:solidFill>
                <a:latin typeface="Times New Roman" panose="02020603050405020304" pitchFamily="18" charset="0"/>
                <a:cs typeface="Times New Roman" panose="02020603050405020304" pitchFamily="18" charset="0"/>
              </a:rPr>
              <a:t>thích </a:t>
            </a:r>
            <a:r>
              <a:rPr sz="2800" spc="-100" dirty="0">
                <a:solidFill>
                  <a:srgbClr val="7030A0"/>
                </a:solidFill>
                <a:latin typeface="Times New Roman" panose="02020603050405020304" pitchFamily="18" charset="0"/>
                <a:cs typeface="Times New Roman" panose="02020603050405020304" pitchFamily="18" charset="0"/>
              </a:rPr>
              <a:t>cách </a:t>
            </a:r>
            <a:r>
              <a:rPr sz="2800" spc="-65" dirty="0">
                <a:solidFill>
                  <a:srgbClr val="7030A0"/>
                </a:solidFill>
                <a:latin typeface="Times New Roman" panose="02020603050405020304" pitchFamily="18" charset="0"/>
                <a:cs typeface="Times New Roman" panose="02020603050405020304" pitchFamily="18" charset="0"/>
              </a:rPr>
              <a:t>em </a:t>
            </a:r>
            <a:r>
              <a:rPr sz="2800" spc="-85" dirty="0">
                <a:solidFill>
                  <a:srgbClr val="7030A0"/>
                </a:solidFill>
                <a:latin typeface="Times New Roman" panose="02020603050405020304" pitchFamily="18" charset="0"/>
                <a:cs typeface="Times New Roman" panose="02020603050405020304" pitchFamily="18" charset="0"/>
              </a:rPr>
              <a:t>cố </a:t>
            </a:r>
            <a:r>
              <a:rPr sz="2800" spc="-105" dirty="0">
                <a:solidFill>
                  <a:srgbClr val="7030A0"/>
                </a:solidFill>
                <a:latin typeface="Times New Roman" panose="02020603050405020304" pitchFamily="18" charset="0"/>
                <a:cs typeface="Times New Roman" panose="02020603050405020304" pitchFamily="18" charset="0"/>
              </a:rPr>
              <a:t>gắng </a:t>
            </a:r>
            <a:r>
              <a:rPr sz="2800" spc="-110">
                <a:solidFill>
                  <a:srgbClr val="7030A0"/>
                </a:solidFill>
                <a:latin typeface="Times New Roman" panose="02020603050405020304" pitchFamily="18" charset="0"/>
                <a:cs typeface="Times New Roman" panose="02020603050405020304" pitchFamily="18" charset="0"/>
              </a:rPr>
              <a:t>ở  </a:t>
            </a:r>
            <a:r>
              <a:rPr sz="2800" spc="-35" smtClean="0">
                <a:solidFill>
                  <a:srgbClr val="7030A0"/>
                </a:solidFill>
                <a:latin typeface="Times New Roman" panose="02020603050405020304" pitchFamily="18" charset="0"/>
                <a:cs typeface="Times New Roman" panose="02020603050405020304" pitchFamily="18" charset="0"/>
              </a:rPr>
              <a:t>lại,</a:t>
            </a:r>
            <a:r>
              <a:rPr lang="en-US" sz="2800" spc="-35" smtClean="0">
                <a:solidFill>
                  <a:srgbClr val="7030A0"/>
                </a:solidFill>
                <a:latin typeface="Times New Roman" panose="02020603050405020304" pitchFamily="18" charset="0"/>
                <a:cs typeface="Times New Roman" panose="02020603050405020304" pitchFamily="18" charset="0"/>
              </a:rPr>
              <a:t> </a:t>
            </a:r>
            <a:r>
              <a:rPr sz="2800" spc="-70" smtClean="0">
                <a:solidFill>
                  <a:srgbClr val="7030A0"/>
                </a:solidFill>
                <a:latin typeface="Times New Roman" panose="02020603050405020304" pitchFamily="18" charset="0"/>
                <a:cs typeface="Times New Roman" panose="02020603050405020304" pitchFamily="18" charset="0"/>
              </a:rPr>
              <a:t>giữ </a:t>
            </a:r>
            <a:r>
              <a:rPr sz="2800" spc="-30" dirty="0">
                <a:solidFill>
                  <a:srgbClr val="7030A0"/>
                </a:solidFill>
                <a:latin typeface="Times New Roman" panose="02020603050405020304" pitchFamily="18" charset="0"/>
                <a:cs typeface="Times New Roman" panose="02020603050405020304" pitchFamily="18" charset="0"/>
              </a:rPr>
              <a:t>tập </a:t>
            </a:r>
            <a:r>
              <a:rPr sz="2800" spc="-25" dirty="0">
                <a:solidFill>
                  <a:srgbClr val="7030A0"/>
                </a:solidFill>
                <a:latin typeface="Times New Roman" panose="02020603050405020304" pitchFamily="18" charset="0"/>
                <a:cs typeface="Times New Roman" panose="02020603050405020304" pitchFamily="18" charset="0"/>
              </a:rPr>
              <a:t>trung, </a:t>
            </a:r>
            <a:r>
              <a:rPr sz="2800" spc="-100" dirty="0">
                <a:solidFill>
                  <a:srgbClr val="7030A0"/>
                </a:solidFill>
                <a:latin typeface="Times New Roman" panose="02020603050405020304" pitchFamily="18" charset="0"/>
                <a:cs typeface="Times New Roman" panose="02020603050405020304" pitchFamily="18" charset="0"/>
              </a:rPr>
              <a:t>và </a:t>
            </a:r>
            <a:r>
              <a:rPr sz="2800" spc="-10" dirty="0">
                <a:solidFill>
                  <a:srgbClr val="7030A0"/>
                </a:solidFill>
                <a:latin typeface="Times New Roman" panose="02020603050405020304" pitchFamily="18" charset="0"/>
                <a:cs typeface="Times New Roman" panose="02020603050405020304" pitchFamily="18" charset="0"/>
              </a:rPr>
              <a:t>tiếp</a:t>
            </a:r>
            <a:r>
              <a:rPr sz="2800" spc="-250" dirty="0">
                <a:solidFill>
                  <a:srgbClr val="7030A0"/>
                </a:solidFill>
                <a:latin typeface="Times New Roman" panose="02020603050405020304" pitchFamily="18" charset="0"/>
                <a:cs typeface="Times New Roman" panose="02020603050405020304" pitchFamily="18" charset="0"/>
              </a:rPr>
              <a:t> </a:t>
            </a:r>
            <a:r>
              <a:rPr sz="2800" spc="-30" dirty="0">
                <a:solidFill>
                  <a:srgbClr val="7030A0"/>
                </a:solidFill>
                <a:latin typeface="Times New Roman" panose="02020603050405020304" pitchFamily="18" charset="0"/>
                <a:cs typeface="Times New Roman" panose="02020603050405020304" pitchFamily="18" charset="0"/>
              </a:rPr>
              <a:t>tục  </a:t>
            </a:r>
            <a:r>
              <a:rPr sz="2800" spc="-50" dirty="0">
                <a:solidFill>
                  <a:srgbClr val="7030A0"/>
                </a:solidFill>
                <a:latin typeface="Times New Roman" panose="02020603050405020304" pitchFamily="18" charset="0"/>
                <a:cs typeface="Times New Roman" panose="02020603050405020304" pitchFamily="18" charset="0"/>
              </a:rPr>
              <a:t>làm </a:t>
            </a:r>
            <a:r>
              <a:rPr sz="2800" spc="-60" dirty="0">
                <a:solidFill>
                  <a:srgbClr val="7030A0"/>
                </a:solidFill>
                <a:latin typeface="Times New Roman" panose="02020603050405020304" pitchFamily="18" charset="0"/>
                <a:cs typeface="Times New Roman" panose="02020603050405020304" pitchFamily="18" charset="0"/>
              </a:rPr>
              <a:t>việc. </a:t>
            </a:r>
            <a:r>
              <a:rPr sz="2800" spc="-70" dirty="0">
                <a:solidFill>
                  <a:srgbClr val="7030A0"/>
                </a:solidFill>
                <a:latin typeface="Times New Roman" panose="02020603050405020304" pitchFamily="18" charset="0"/>
                <a:cs typeface="Times New Roman" panose="02020603050405020304" pitchFamily="18" charset="0"/>
              </a:rPr>
              <a:t>Thật</a:t>
            </a:r>
            <a:r>
              <a:rPr sz="2800" spc="-140" dirty="0">
                <a:solidFill>
                  <a:srgbClr val="7030A0"/>
                </a:solidFill>
                <a:latin typeface="Times New Roman" panose="02020603050405020304" pitchFamily="18" charset="0"/>
                <a:cs typeface="Times New Roman" panose="02020603050405020304" pitchFamily="18" charset="0"/>
              </a:rPr>
              <a:t> </a:t>
            </a:r>
            <a:r>
              <a:rPr sz="2800" dirty="0">
                <a:solidFill>
                  <a:srgbClr val="7030A0"/>
                </a:solidFill>
                <a:latin typeface="Times New Roman" panose="02020603050405020304" pitchFamily="18" charset="0"/>
                <a:cs typeface="Times New Roman" panose="02020603050405020304" pitchFamily="18" charset="0"/>
              </a:rPr>
              <a:t>tuyệt!</a:t>
            </a:r>
          </a:p>
        </p:txBody>
      </p:sp>
      <p:sp>
        <p:nvSpPr>
          <p:cNvPr id="6" name="object 4"/>
          <p:cNvSpPr/>
          <p:nvPr/>
        </p:nvSpPr>
        <p:spPr>
          <a:xfrm>
            <a:off x="1818002" y="1721771"/>
            <a:ext cx="2681990" cy="152400"/>
          </a:xfrm>
          <a:custGeom>
            <a:avLst/>
            <a:gdLst/>
            <a:ahLst/>
            <a:cxnLst/>
            <a:rect l="l" t="t" r="r" b="b"/>
            <a:pathLst>
              <a:path w="609600" h="152400">
                <a:moveTo>
                  <a:pt x="533400" y="0"/>
                </a:moveTo>
                <a:lnTo>
                  <a:pt x="533400" y="38100"/>
                </a:lnTo>
                <a:lnTo>
                  <a:pt x="0" y="38100"/>
                </a:lnTo>
                <a:lnTo>
                  <a:pt x="0" y="114300"/>
                </a:lnTo>
                <a:lnTo>
                  <a:pt x="533400" y="114300"/>
                </a:lnTo>
                <a:lnTo>
                  <a:pt x="533400" y="152400"/>
                </a:lnTo>
                <a:lnTo>
                  <a:pt x="609600" y="76200"/>
                </a:lnTo>
                <a:lnTo>
                  <a:pt x="533400" y="0"/>
                </a:lnTo>
                <a:close/>
              </a:path>
            </a:pathLst>
          </a:custGeom>
          <a:solidFill>
            <a:srgbClr val="C00000"/>
          </a:solidFill>
        </p:spPr>
        <p:txBody>
          <a:bodyPr wrap="square" lIns="0" tIns="0" rIns="0" bIns="0" rtlCol="0"/>
          <a:lstStyle/>
          <a:p>
            <a:pPr latinLnBrk="0"/>
            <a:endParaRPr sz="2800">
              <a:solidFill>
                <a:prstClr val="black"/>
              </a:solidFill>
              <a:latin typeface="Times New Roman" panose="02020603050405020304" pitchFamily="18" charset="0"/>
              <a:cs typeface="Times New Roman" panose="02020603050405020304" pitchFamily="18" charset="0"/>
            </a:endParaRPr>
          </a:p>
        </p:txBody>
      </p:sp>
      <p:sp>
        <p:nvSpPr>
          <p:cNvPr id="7" name="object 4"/>
          <p:cNvSpPr txBox="1"/>
          <p:nvPr/>
        </p:nvSpPr>
        <p:spPr>
          <a:xfrm>
            <a:off x="19396" y="-13380"/>
            <a:ext cx="9144000" cy="1506182"/>
          </a:xfrm>
          <a:prstGeom prst="rect">
            <a:avLst/>
          </a:prstGeom>
          <a:solidFill>
            <a:schemeClr val="accent4">
              <a:lumMod val="20000"/>
              <a:lumOff val="80000"/>
            </a:schemeClr>
          </a:solidFill>
        </p:spPr>
        <p:txBody>
          <a:bodyPr vert="horz" wrap="square" lIns="0" tIns="48895" rIns="0" bIns="0" rtlCol="0">
            <a:spAutoFit/>
          </a:bodyPr>
          <a:lstStyle/>
          <a:p>
            <a:pPr marL="12700" algn="ctr">
              <a:lnSpc>
                <a:spcPct val="100000"/>
              </a:lnSpc>
              <a:spcBef>
                <a:spcPts val="385"/>
              </a:spcBef>
              <a:tabLst>
                <a:tab pos="210820" algn="l"/>
              </a:tabLst>
            </a:pPr>
            <a:r>
              <a:rPr lang="en-US" sz="3200" b="1" smtClean="0">
                <a:latin typeface="Times New Roman" panose="02020603050405020304" pitchFamily="18" charset="0"/>
                <a:cs typeface="Times New Roman" panose="02020603050405020304" pitchFamily="18" charset="0"/>
              </a:rPr>
              <a:t>Thực hành</a:t>
            </a:r>
          </a:p>
          <a:p>
            <a:pPr marL="210820" indent="-198120" algn="just">
              <a:lnSpc>
                <a:spcPct val="100000"/>
              </a:lnSpc>
              <a:spcBef>
                <a:spcPts val="385"/>
              </a:spcBef>
              <a:buChar char="•"/>
              <a:tabLst>
                <a:tab pos="210820" algn="l"/>
              </a:tabLst>
            </a:pPr>
            <a:r>
              <a:rPr lang="vi-VN" sz="2800" smtClean="0">
                <a:solidFill>
                  <a:srgbClr val="FF0000"/>
                </a:solidFill>
                <a:latin typeface="Times New Roman" panose="02020603050405020304" pitchFamily="18" charset="0"/>
                <a:cs typeface="Times New Roman" panose="02020603050405020304" pitchFamily="18" charset="0"/>
              </a:rPr>
              <a:t>Khi </a:t>
            </a:r>
            <a:r>
              <a:rPr lang="vi-VN" sz="2800" dirty="0" smtClean="0">
                <a:solidFill>
                  <a:srgbClr val="FF0000"/>
                </a:solidFill>
                <a:latin typeface="Times New Roman" panose="02020603050405020304" pitchFamily="18" charset="0"/>
                <a:cs typeface="Times New Roman" panose="02020603050405020304" pitchFamily="18" charset="0"/>
              </a:rPr>
              <a:t>trò đạt được kết quả tốt, làm được</a:t>
            </a:r>
            <a:r>
              <a:rPr lang="en-US" sz="2800"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bài </a:t>
            </a:r>
            <a:r>
              <a:rPr lang="vi-VN" sz="2800" smtClean="0">
                <a:solidFill>
                  <a:srgbClr val="FF0000"/>
                </a:solidFill>
                <a:latin typeface="Times New Roman" panose="02020603050405020304" pitchFamily="18" charset="0"/>
                <a:cs typeface="Times New Roman" panose="02020603050405020304" pitchFamily="18" charset="0"/>
              </a:rPr>
              <a:t>kiểm tr</a:t>
            </a:r>
            <a:r>
              <a:rPr lang="en-US" sz="2800" smtClean="0">
                <a:solidFill>
                  <a:srgbClr val="FF0000"/>
                </a:solidFill>
                <a:latin typeface="Times New Roman" panose="02020603050405020304" pitchFamily="18" charset="0"/>
                <a:cs typeface="Times New Roman" panose="02020603050405020304" pitchFamily="18" charset="0"/>
              </a:rPr>
              <a:t>a</a:t>
            </a:r>
            <a:r>
              <a:rPr lang="vi-VN" sz="2800" smtClean="0">
                <a:solidFill>
                  <a:srgbClr val="FF0000"/>
                </a:solidFill>
                <a:latin typeface="Times New Roman" panose="02020603050405020304" pitchFamily="18" charset="0"/>
                <a:cs typeface="Times New Roman" panose="02020603050405020304" pitchFamily="18" charset="0"/>
              </a:rPr>
              <a:t>, hoàn</a:t>
            </a:r>
            <a:endParaRPr lang="en-US" sz="2800" smtClean="0">
              <a:solidFill>
                <a:srgbClr val="FF0000"/>
              </a:solidFill>
              <a:latin typeface="Times New Roman" panose="02020603050405020304" pitchFamily="18" charset="0"/>
              <a:cs typeface="Times New Roman" panose="02020603050405020304" pitchFamily="18" charset="0"/>
            </a:endParaRPr>
          </a:p>
          <a:p>
            <a:pPr marL="12700" algn="just">
              <a:lnSpc>
                <a:spcPct val="100000"/>
              </a:lnSpc>
              <a:spcBef>
                <a:spcPts val="385"/>
              </a:spcBef>
              <a:tabLst>
                <a:tab pos="210820" algn="l"/>
              </a:tabLst>
            </a:pPr>
            <a:r>
              <a:rPr lang="vi-VN" sz="2800" smtClean="0">
                <a:solidFill>
                  <a:srgbClr val="FF0000"/>
                </a:solidFill>
                <a:latin typeface="Times New Roman" panose="02020603050405020304" pitchFamily="18" charset="0"/>
                <a:cs typeface="Times New Roman" panose="02020603050405020304" pitchFamily="18" charset="0"/>
              </a:rPr>
              <a:t>thành </a:t>
            </a:r>
            <a:r>
              <a:rPr lang="vi-VN" sz="2800" dirty="0" smtClean="0">
                <a:solidFill>
                  <a:srgbClr val="FF0000"/>
                </a:solidFill>
                <a:latin typeface="Times New Roman" panose="02020603050405020304" pitchFamily="18" charset="0"/>
                <a:cs typeface="Times New Roman" panose="02020603050405020304" pitchFamily="18" charset="0"/>
              </a:rPr>
              <a:t>tốt dự án…</a:t>
            </a:r>
          </a:p>
        </p:txBody>
      </p:sp>
    </p:spTree>
    <p:extLst>
      <p:ext uri="{BB962C8B-B14F-4D97-AF65-F5344CB8AC3E}">
        <p14:creationId xmlns:p14="http://schemas.microsoft.com/office/powerpoint/2010/main" val="391721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left)">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left)">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left)">
                                      <p:cBhvr>
                                        <p:cTn id="4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rPr>
              <a:t>1</a:t>
            </a:r>
            <a:r>
              <a:rPr lang="en-US" smtClean="0"/>
              <a:t>. </a:t>
            </a:r>
            <a:r>
              <a:rPr lang="en-US"/>
              <a:t>G</a:t>
            </a:r>
            <a:r>
              <a:rPr lang="en-US" smtClean="0"/>
              <a:t>iới thiệu 3 nếp nghĩ</a:t>
            </a:r>
            <a:endParaRPr lang="en-US"/>
          </a:p>
        </p:txBody>
      </p:sp>
      <p:sp>
        <p:nvSpPr>
          <p:cNvPr id="3" name="Content Placeholder 2"/>
          <p:cNvSpPr>
            <a:spLocks noGrp="1"/>
          </p:cNvSpPr>
          <p:nvPr>
            <p:ph idx="1"/>
          </p:nvPr>
        </p:nvSpPr>
        <p:spPr>
          <a:xfrm>
            <a:off x="89967" y="1124744"/>
            <a:ext cx="8928992" cy="720080"/>
          </a:xfrm>
        </p:spPr>
        <p:txBody>
          <a:bodyPr/>
          <a:lstStyle/>
          <a:p>
            <a:pPr marL="127000" marR="5080" indent="-114300" latinLnBrk="0">
              <a:spcBef>
                <a:spcPts val="310"/>
              </a:spcBef>
              <a:buFontTx/>
              <a:buChar char="•"/>
              <a:tabLst>
                <a:tab pos="127000" algn="l"/>
              </a:tabLst>
            </a:pPr>
            <a:r>
              <a:rPr lang="vi-VN">
                <a:solidFill>
                  <a:prstClr val="black"/>
                </a:solidFill>
              </a:rPr>
              <a:t>Trong thực tế, có 3 nhóm</a:t>
            </a:r>
            <a:r>
              <a:rPr lang="vi-VN" smtClean="0">
                <a:solidFill>
                  <a:prstClr val="black"/>
                </a:solidFill>
              </a:rPr>
              <a:t>:</a:t>
            </a:r>
            <a:endParaRPr lang="vi-VN">
              <a:solidFill>
                <a:prstClr val="black"/>
              </a:solidFill>
            </a:endParaRPr>
          </a:p>
        </p:txBody>
      </p:sp>
      <p:graphicFrame>
        <p:nvGraphicFramePr>
          <p:cNvPr id="4" name="Diagram 3"/>
          <p:cNvGraphicFramePr/>
          <p:nvPr>
            <p:extLst>
              <p:ext uri="{D42A27DB-BD31-4B8C-83A1-F6EECF244321}">
                <p14:modId xmlns:p14="http://schemas.microsoft.com/office/powerpoint/2010/main" val="2994828954"/>
              </p:ext>
            </p:extLst>
          </p:nvPr>
        </p:nvGraphicFramePr>
        <p:xfrm>
          <a:off x="323528" y="1844824"/>
          <a:ext cx="8496944"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107504" y="4653136"/>
            <a:ext cx="8928992" cy="2088232"/>
          </a:xfrm>
          <a:prstGeom prst="rect">
            <a:avLst/>
          </a:prstGeom>
        </p:spPr>
        <p:txBody>
          <a:bodyPr vert="horz" lIns="91440" tIns="45720" rIns="91440" bIns="45720" rtlCol="0">
            <a:normAutofit fontScale="92500" lnSpcReduction="10000"/>
          </a:bodyPr>
          <a:lstStyle>
            <a:lvl1pPr marL="342900" indent="-342900" algn="just" defTabSz="914400" rtl="0" eaLnBrk="1" latinLnBrk="1"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1pPr>
            <a:lvl2pPr marL="742950" indent="-285750" algn="just" defTabSz="914400" rtl="0" eaLnBrk="1" latinLnBrk="1"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just" defTabSz="914400" rtl="0" eaLnBrk="1" latinLnBrk="1"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3pPr>
            <a:lvl4pPr marL="1600200" indent="-228600" algn="just" defTabSz="914400" rtl="0" eaLnBrk="1" latinLnBrk="1"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4pPr>
            <a:lvl5pPr marL="2057400" indent="-228600" algn="just" defTabSz="914400" rtl="0" eaLnBrk="1" latinLnBrk="1"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127000" marR="74930" indent="-114300" latinLnBrk="0">
              <a:spcBef>
                <a:spcPts val="520"/>
              </a:spcBef>
              <a:buFontTx/>
              <a:buChar char="•"/>
              <a:tabLst>
                <a:tab pos="127000" algn="l"/>
              </a:tabLst>
            </a:pPr>
            <a:r>
              <a:rPr lang="vi-VN" smtClean="0">
                <a:solidFill>
                  <a:prstClr val="black"/>
                </a:solidFill>
              </a:rPr>
              <a:t>Nhóm “</a:t>
            </a:r>
            <a:r>
              <a:rPr lang="vi-VN" b="1" smtClean="0">
                <a:solidFill>
                  <a:prstClr val="black"/>
                </a:solidFill>
              </a:rPr>
              <a:t>trộn lẫn</a:t>
            </a:r>
            <a:r>
              <a:rPr lang="vi-VN" smtClean="0">
                <a:solidFill>
                  <a:prstClr val="black"/>
                </a:solidFill>
              </a:rPr>
              <a:t>” có những nét của cố định và có những nét khác của phát</a:t>
            </a:r>
            <a:r>
              <a:rPr lang="en-US" smtClean="0">
                <a:solidFill>
                  <a:prstClr val="black"/>
                </a:solidFill>
              </a:rPr>
              <a:t> </a:t>
            </a:r>
            <a:r>
              <a:rPr lang="vi-VN" smtClean="0">
                <a:solidFill>
                  <a:prstClr val="black"/>
                </a:solidFill>
              </a:rPr>
              <a:t>triển.</a:t>
            </a:r>
          </a:p>
          <a:p>
            <a:pPr marL="127000" marR="101600" indent="-114300" latinLnBrk="0">
              <a:spcBef>
                <a:spcPts val="495"/>
              </a:spcBef>
              <a:buFontTx/>
              <a:buChar char="•"/>
              <a:tabLst>
                <a:tab pos="127000" algn="l"/>
              </a:tabLst>
            </a:pPr>
            <a:r>
              <a:rPr lang="vi-VN" smtClean="0">
                <a:solidFill>
                  <a:prstClr val="black"/>
                </a:solidFill>
              </a:rPr>
              <a:t>Mục tiêu của giáo dục tích cực vẫn là giúp cho cả những người có nếp nghĩ trộn lẫn có được nếp nghĩ phát triển</a:t>
            </a:r>
            <a:r>
              <a:rPr lang="en-US" smtClean="0"/>
              <a:t>.</a:t>
            </a:r>
            <a:endParaRPr lang="vi-VN">
              <a:solidFill>
                <a:prstClr val="black"/>
              </a:solidFill>
            </a:endParaRPr>
          </a:p>
        </p:txBody>
      </p:sp>
    </p:spTree>
    <p:extLst>
      <p:ext uri="{BB962C8B-B14F-4D97-AF65-F5344CB8AC3E}">
        <p14:creationId xmlns:p14="http://schemas.microsoft.com/office/powerpoint/2010/main" val="296227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a:t>
            </a:r>
            <a:r>
              <a:rPr lang="en-US"/>
              <a:t>Nếp nghĩ phát triển</a:t>
            </a:r>
          </a:p>
        </p:txBody>
      </p:sp>
      <p:graphicFrame>
        <p:nvGraphicFramePr>
          <p:cNvPr id="4" name="Diagram 3"/>
          <p:cNvGraphicFramePr/>
          <p:nvPr>
            <p:extLst>
              <p:ext uri="{D42A27DB-BD31-4B8C-83A1-F6EECF244321}">
                <p14:modId xmlns:p14="http://schemas.microsoft.com/office/powerpoint/2010/main" val="3338318727"/>
              </p:ext>
            </p:extLst>
          </p:nvPr>
        </p:nvGraphicFramePr>
        <p:xfrm>
          <a:off x="467544" y="1397000"/>
          <a:ext cx="828092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467544" y="2204864"/>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kern="1200" smtClean="0">
                <a:solidFill>
                  <a:srgbClr val="FF0000"/>
                </a:solidFill>
                <a:latin typeface="Times New Roman" pitchFamily="18" charset="0"/>
                <a:cs typeface="Times New Roman" pitchFamily="18" charset="0"/>
              </a:rPr>
              <a:t>Cố định</a:t>
            </a: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
        <p:nvSpPr>
          <p:cNvPr id="8" name="Rectangle 7"/>
          <p:cNvSpPr/>
          <p:nvPr/>
        </p:nvSpPr>
        <p:spPr>
          <a:xfrm>
            <a:off x="3254549" y="2255093"/>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smtClean="0">
                <a:solidFill>
                  <a:srgbClr val="FF0000"/>
                </a:solidFill>
                <a:latin typeface="Times New Roman" pitchFamily="18" charset="0"/>
                <a:cs typeface="Times New Roman" pitchFamily="18" charset="0"/>
              </a:rPr>
              <a:t>Phát triển</a:t>
            </a:r>
            <a:endParaRPr lang="en-US" sz="3000" b="1" kern="1200" smtClean="0">
              <a:solidFill>
                <a:srgbClr val="FF0000"/>
              </a:solidFill>
              <a:latin typeface="Times New Roman" pitchFamily="18" charset="0"/>
              <a:cs typeface="Times New Roman" pitchFamily="18" charset="0"/>
            </a:endParaRP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
        <p:nvSpPr>
          <p:cNvPr id="9" name="Rectangle 8"/>
          <p:cNvSpPr/>
          <p:nvPr/>
        </p:nvSpPr>
        <p:spPr>
          <a:xfrm>
            <a:off x="6012160" y="2228905"/>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smtClean="0">
                <a:solidFill>
                  <a:srgbClr val="FF0000"/>
                </a:solidFill>
                <a:latin typeface="Times New Roman" pitchFamily="18" charset="0"/>
                <a:cs typeface="Times New Roman" pitchFamily="18" charset="0"/>
              </a:rPr>
              <a:t>Trộn lẫn</a:t>
            </a:r>
            <a:endParaRPr lang="en-US" sz="3000" b="1" kern="1200" smtClean="0">
              <a:solidFill>
                <a:srgbClr val="FF0000"/>
              </a:solidFill>
              <a:latin typeface="Times New Roman" pitchFamily="18" charset="0"/>
              <a:cs typeface="Times New Roman" pitchFamily="18" charset="0"/>
            </a:endParaRP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Tree>
    <p:extLst>
      <p:ext uri="{BB962C8B-B14F-4D97-AF65-F5344CB8AC3E}">
        <p14:creationId xmlns:p14="http://schemas.microsoft.com/office/powerpoint/2010/main" val="182963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6D35D5B1-0B81-4DD7-AA9C-BA12CA189F10}"/>
                                            </p:graphicEl>
                                          </p:spTgt>
                                        </p:tgtEl>
                                        <p:attrNameLst>
                                          <p:attrName>style.visibility</p:attrName>
                                        </p:attrNameLst>
                                      </p:cBhvr>
                                      <p:to>
                                        <p:strVal val="visible"/>
                                      </p:to>
                                    </p:set>
                                    <p:animEffect transition="in" filter="wipe(up)">
                                      <p:cBhvr>
                                        <p:cTn id="7" dur="500"/>
                                        <p:tgtEl>
                                          <p:spTgt spid="4">
                                            <p:graphicEl>
                                              <a:dgm id="{6D35D5B1-0B81-4DD7-AA9C-BA12CA189F10}"/>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037F94A2-144F-4C03-9700-1B3505E10492}"/>
                                            </p:graphicEl>
                                          </p:spTgt>
                                        </p:tgtEl>
                                        <p:attrNameLst>
                                          <p:attrName>style.visibility</p:attrName>
                                        </p:attrNameLst>
                                      </p:cBhvr>
                                      <p:to>
                                        <p:strVal val="visible"/>
                                      </p:to>
                                    </p:set>
                                    <p:animEffect transition="in" filter="wipe(up)">
                                      <p:cBhvr>
                                        <p:cTn id="10" dur="500"/>
                                        <p:tgtEl>
                                          <p:spTgt spid="4">
                                            <p:graphicEl>
                                              <a:dgm id="{037F94A2-144F-4C03-9700-1B3505E104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D2144736-B4E3-4C4E-8FEF-605C29285540}"/>
                                            </p:graphicEl>
                                          </p:spTgt>
                                        </p:tgtEl>
                                        <p:attrNameLst>
                                          <p:attrName>style.visibility</p:attrName>
                                        </p:attrNameLst>
                                      </p:cBhvr>
                                      <p:to>
                                        <p:strVal val="visible"/>
                                      </p:to>
                                    </p:set>
                                    <p:animEffect transition="in" filter="wipe(up)">
                                      <p:cBhvr>
                                        <p:cTn id="15" dur="500"/>
                                        <p:tgtEl>
                                          <p:spTgt spid="4">
                                            <p:graphicEl>
                                              <a:dgm id="{D2144736-B4E3-4C4E-8FEF-605C2928554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graphicEl>
                                              <a:dgm id="{22A5A0B3-E878-44A3-843A-7CCB38ECB2FD}"/>
                                            </p:graphicEl>
                                          </p:spTgt>
                                        </p:tgtEl>
                                        <p:attrNameLst>
                                          <p:attrName>style.visibility</p:attrName>
                                        </p:attrNameLst>
                                      </p:cBhvr>
                                      <p:to>
                                        <p:strVal val="visible"/>
                                      </p:to>
                                    </p:set>
                                    <p:animEffect transition="in" filter="wipe(up)">
                                      <p:cBhvr>
                                        <p:cTn id="25" dur="500"/>
                                        <p:tgtEl>
                                          <p:spTgt spid="4">
                                            <p:graphicEl>
                                              <a:dgm id="{22A5A0B3-E878-44A3-843A-7CCB38ECB2F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graphicEl>
                                              <a:dgm id="{1F98016E-714B-4DFB-AEB2-4ADACE4332F8}"/>
                                            </p:graphicEl>
                                          </p:spTgt>
                                        </p:tgtEl>
                                        <p:attrNameLst>
                                          <p:attrName>style.visibility</p:attrName>
                                        </p:attrNameLst>
                                      </p:cBhvr>
                                      <p:to>
                                        <p:strVal val="visible"/>
                                      </p:to>
                                    </p:set>
                                    <p:animEffect transition="in" filter="wipe(up)">
                                      <p:cBhvr>
                                        <p:cTn id="35" dur="500"/>
                                        <p:tgtEl>
                                          <p:spTgt spid="4">
                                            <p:graphicEl>
                                              <a:dgm id="{1F98016E-714B-4DFB-AEB2-4ADACE4332F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411760" y="273968"/>
            <a:ext cx="4724400" cy="1066800"/>
          </a:xfrm>
        </p:spPr>
        <p:txBody>
          <a:bodyPr>
            <a:normAutofit/>
          </a:bodyPr>
          <a:lstStyle/>
          <a:p>
            <a:r>
              <a:rPr lang="en-US" sz="4200" b="1" dirty="0" smtClean="0">
                <a:solidFill>
                  <a:srgbClr val="FF0000"/>
                </a:solidFill>
                <a:latin typeface="Times New Roman" pitchFamily="18" charset="0"/>
                <a:cs typeface="Times New Roman" pitchFamily="18" charset="0"/>
              </a:rPr>
              <a:t>NỘI DUNG</a:t>
            </a:r>
            <a:endParaRPr lang="en-US" sz="4200" b="1" dirty="0">
              <a:solidFill>
                <a:srgbClr val="FF0000"/>
              </a:solidFill>
              <a:latin typeface="Times New Roman" pitchFamily="18" charset="0"/>
              <a:cs typeface="Times New Roman" pitchFamily="18" charset="0"/>
            </a:endParaRPr>
          </a:p>
        </p:txBody>
      </p:sp>
      <p:sp>
        <p:nvSpPr>
          <p:cNvPr id="4" name="TextBox 3"/>
          <p:cNvSpPr txBox="1"/>
          <p:nvPr/>
        </p:nvSpPr>
        <p:spPr>
          <a:xfrm>
            <a:off x="1691680" y="1268760"/>
            <a:ext cx="6336704" cy="3493264"/>
          </a:xfrm>
          <a:prstGeom prst="rect">
            <a:avLst/>
          </a:prstGeom>
          <a:noFill/>
        </p:spPr>
        <p:txBody>
          <a:bodyPr wrap="square" rtlCol="0">
            <a:spAutoFit/>
          </a:bodyPr>
          <a:lstStyle/>
          <a:p>
            <a:pPr marL="12700" latinLnBrk="0">
              <a:lnSpc>
                <a:spcPct val="150000"/>
              </a:lnSpc>
              <a:spcBef>
                <a:spcPts val="300"/>
              </a:spcBef>
              <a:tabLst>
                <a:tab pos="127000" algn="l"/>
              </a:tabLst>
            </a:pPr>
            <a:r>
              <a:rPr lang="en-US" sz="3600" b="1" smtClean="0">
                <a:solidFill>
                  <a:srgbClr val="7030A0"/>
                </a:solidFill>
                <a:latin typeface="Times New Roman" panose="02020603050405020304" pitchFamily="18" charset="0"/>
                <a:cs typeface="Times New Roman" panose="02020603050405020304" pitchFamily="18" charset="0"/>
              </a:rPr>
              <a:t>1. </a:t>
            </a:r>
            <a:r>
              <a:rPr lang="vi-VN" sz="3600" b="1">
                <a:solidFill>
                  <a:srgbClr val="7030A0"/>
                </a:solidFill>
                <a:latin typeface="Times New Roman" panose="02020603050405020304" pitchFamily="18" charset="0"/>
                <a:cs typeface="Times New Roman" panose="02020603050405020304" pitchFamily="18" charset="0"/>
              </a:rPr>
              <a:t>Nếp nghĩ phát triển</a:t>
            </a:r>
          </a:p>
          <a:p>
            <a:pPr marL="12700" latinLnBrk="0">
              <a:lnSpc>
                <a:spcPct val="150000"/>
              </a:lnSpc>
              <a:spcBef>
                <a:spcPts val="300"/>
              </a:spcBef>
              <a:tabLst>
                <a:tab pos="127000" algn="l"/>
              </a:tabLst>
            </a:pPr>
            <a:r>
              <a:rPr lang="en-US" sz="3600" b="1" smtClean="0">
                <a:solidFill>
                  <a:srgbClr val="7030A0"/>
                </a:solidFill>
                <a:latin typeface="Times New Roman" pitchFamily="18" charset="0"/>
                <a:cs typeface="Times New Roman" pitchFamily="18" charset="0"/>
              </a:rPr>
              <a:t>2. </a:t>
            </a:r>
            <a:r>
              <a:rPr lang="vi-VN" sz="3600" b="1" smtClean="0">
                <a:solidFill>
                  <a:srgbClr val="7030A0"/>
                </a:solidFill>
                <a:latin typeface="Times New Roman" panose="02020603050405020304" pitchFamily="18" charset="0"/>
                <a:cs typeface="Times New Roman" panose="02020603050405020304" pitchFamily="18" charset="0"/>
              </a:rPr>
              <a:t>Dạy </a:t>
            </a:r>
            <a:r>
              <a:rPr lang="vi-VN" sz="3600" b="1">
                <a:solidFill>
                  <a:srgbClr val="7030A0"/>
                </a:solidFill>
                <a:latin typeface="Times New Roman" panose="02020603050405020304" pitchFamily="18" charset="0"/>
                <a:cs typeface="Times New Roman" panose="02020603050405020304" pitchFamily="18" charset="0"/>
              </a:rPr>
              <a:t>– học trải nghiệm</a:t>
            </a:r>
          </a:p>
          <a:p>
            <a:pPr marL="12700" latinLnBrk="0">
              <a:lnSpc>
                <a:spcPct val="150000"/>
              </a:lnSpc>
              <a:spcBef>
                <a:spcPts val="300"/>
              </a:spcBef>
              <a:tabLst>
                <a:tab pos="127000" algn="l"/>
              </a:tabLst>
            </a:pPr>
            <a:r>
              <a:rPr lang="en-US" sz="3600" b="1" smtClean="0">
                <a:solidFill>
                  <a:srgbClr val="7030A0"/>
                </a:solidFill>
                <a:latin typeface="Times New Roman" panose="02020603050405020304" pitchFamily="18" charset="0"/>
                <a:cs typeface="Times New Roman" panose="02020603050405020304" pitchFamily="18" charset="0"/>
              </a:rPr>
              <a:t>3. </a:t>
            </a:r>
            <a:r>
              <a:rPr lang="vi-VN" sz="3600" b="1" smtClean="0">
                <a:solidFill>
                  <a:srgbClr val="7030A0"/>
                </a:solidFill>
                <a:latin typeface="Times New Roman" panose="02020603050405020304" pitchFamily="18" charset="0"/>
                <a:cs typeface="Times New Roman" panose="02020603050405020304" pitchFamily="18" charset="0"/>
              </a:rPr>
              <a:t>Mô </a:t>
            </a:r>
            <a:r>
              <a:rPr lang="vi-VN" sz="3600" b="1">
                <a:solidFill>
                  <a:srgbClr val="7030A0"/>
                </a:solidFill>
                <a:latin typeface="Times New Roman" panose="02020603050405020304" pitchFamily="18" charset="0"/>
                <a:cs typeface="Times New Roman" panose="02020603050405020304" pitchFamily="18" charset="0"/>
              </a:rPr>
              <a:t>hình 5E trong hoạt động </a:t>
            </a:r>
            <a:r>
              <a:rPr lang="vi-VN" sz="3600" b="1" smtClean="0">
                <a:solidFill>
                  <a:srgbClr val="7030A0"/>
                </a:solidFill>
                <a:latin typeface="Times New Roman" panose="02020603050405020304" pitchFamily="18" charset="0"/>
                <a:cs typeface="Times New Roman" panose="02020603050405020304" pitchFamily="18" charset="0"/>
              </a:rPr>
              <a:t>trải</a:t>
            </a:r>
            <a:r>
              <a:rPr lang="en-US" sz="3600" b="1" smtClean="0">
                <a:solidFill>
                  <a:srgbClr val="7030A0"/>
                </a:solidFill>
                <a:latin typeface="Times New Roman" panose="02020603050405020304" pitchFamily="18" charset="0"/>
                <a:cs typeface="Times New Roman" panose="02020603050405020304" pitchFamily="18" charset="0"/>
              </a:rPr>
              <a:t> </a:t>
            </a:r>
            <a:r>
              <a:rPr lang="vi-VN" sz="3600" b="1" smtClean="0">
                <a:solidFill>
                  <a:srgbClr val="7030A0"/>
                </a:solidFill>
                <a:latin typeface="Times New Roman" panose="02020603050405020304" pitchFamily="18" charset="0"/>
                <a:cs typeface="Times New Roman" panose="02020603050405020304" pitchFamily="18" charset="0"/>
              </a:rPr>
              <a:t>nghiệm</a:t>
            </a:r>
            <a:endParaRPr lang="vi-VN" sz="36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67625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a:t>
            </a:r>
            <a:r>
              <a:rPr lang="en-US" smtClean="0"/>
              <a:t>. </a:t>
            </a:r>
            <a:r>
              <a:rPr lang="en-US"/>
              <a:t>Nếp nghĩ phát triển</a:t>
            </a:r>
          </a:p>
        </p:txBody>
      </p:sp>
      <p:graphicFrame>
        <p:nvGraphicFramePr>
          <p:cNvPr id="4" name="Diagram 3"/>
          <p:cNvGraphicFramePr/>
          <p:nvPr>
            <p:extLst>
              <p:ext uri="{D42A27DB-BD31-4B8C-83A1-F6EECF244321}">
                <p14:modId xmlns:p14="http://schemas.microsoft.com/office/powerpoint/2010/main" val="3921348689"/>
              </p:ext>
            </p:extLst>
          </p:nvPr>
        </p:nvGraphicFramePr>
        <p:xfrm>
          <a:off x="467544" y="1397000"/>
          <a:ext cx="828092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67544" y="2204864"/>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kern="1200" smtClean="0">
                <a:solidFill>
                  <a:srgbClr val="FF0000"/>
                </a:solidFill>
                <a:latin typeface="Times New Roman" pitchFamily="18" charset="0"/>
                <a:cs typeface="Times New Roman" pitchFamily="18" charset="0"/>
              </a:rPr>
              <a:t>Cố định</a:t>
            </a: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
        <p:nvSpPr>
          <p:cNvPr id="6" name="Rectangle 5"/>
          <p:cNvSpPr/>
          <p:nvPr/>
        </p:nvSpPr>
        <p:spPr>
          <a:xfrm>
            <a:off x="3254549" y="2255093"/>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smtClean="0">
                <a:solidFill>
                  <a:srgbClr val="FF0000"/>
                </a:solidFill>
                <a:latin typeface="Times New Roman" pitchFamily="18" charset="0"/>
                <a:cs typeface="Times New Roman" pitchFamily="18" charset="0"/>
              </a:rPr>
              <a:t>Phát triển</a:t>
            </a:r>
            <a:endParaRPr lang="en-US" sz="3000" b="1" kern="1200" smtClean="0">
              <a:solidFill>
                <a:srgbClr val="FF0000"/>
              </a:solidFill>
              <a:latin typeface="Times New Roman" pitchFamily="18" charset="0"/>
              <a:cs typeface="Times New Roman" pitchFamily="18" charset="0"/>
            </a:endParaRP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
        <p:nvSpPr>
          <p:cNvPr id="7" name="Rectangle 6"/>
          <p:cNvSpPr/>
          <p:nvPr/>
        </p:nvSpPr>
        <p:spPr>
          <a:xfrm>
            <a:off x="6012160" y="2228905"/>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smtClean="0">
                <a:solidFill>
                  <a:srgbClr val="FF0000"/>
                </a:solidFill>
                <a:latin typeface="Times New Roman" pitchFamily="18" charset="0"/>
                <a:cs typeface="Times New Roman" pitchFamily="18" charset="0"/>
              </a:rPr>
              <a:t>Trộn lẫn</a:t>
            </a:r>
            <a:endParaRPr lang="en-US" sz="3000" b="1" kern="1200" smtClean="0">
              <a:solidFill>
                <a:srgbClr val="FF0000"/>
              </a:solidFill>
              <a:latin typeface="Times New Roman" pitchFamily="18" charset="0"/>
              <a:cs typeface="Times New Roman" pitchFamily="18" charset="0"/>
            </a:endParaRP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Tree>
    <p:extLst>
      <p:ext uri="{BB962C8B-B14F-4D97-AF65-F5344CB8AC3E}">
        <p14:creationId xmlns:p14="http://schemas.microsoft.com/office/powerpoint/2010/main" val="114904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6D35D5B1-0B81-4DD7-AA9C-BA12CA189F10}"/>
                                            </p:graphicEl>
                                          </p:spTgt>
                                        </p:tgtEl>
                                        <p:attrNameLst>
                                          <p:attrName>style.visibility</p:attrName>
                                        </p:attrNameLst>
                                      </p:cBhvr>
                                      <p:to>
                                        <p:strVal val="visible"/>
                                      </p:to>
                                    </p:set>
                                    <p:animEffect transition="in" filter="wipe(up)">
                                      <p:cBhvr>
                                        <p:cTn id="7" dur="500"/>
                                        <p:tgtEl>
                                          <p:spTgt spid="4">
                                            <p:graphicEl>
                                              <a:dgm id="{6D35D5B1-0B81-4DD7-AA9C-BA12CA189F10}"/>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037F94A2-144F-4C03-9700-1B3505E10492}"/>
                                            </p:graphicEl>
                                          </p:spTgt>
                                        </p:tgtEl>
                                        <p:attrNameLst>
                                          <p:attrName>style.visibility</p:attrName>
                                        </p:attrNameLst>
                                      </p:cBhvr>
                                      <p:to>
                                        <p:strVal val="visible"/>
                                      </p:to>
                                    </p:set>
                                    <p:animEffect transition="in" filter="wipe(up)">
                                      <p:cBhvr>
                                        <p:cTn id="10" dur="500"/>
                                        <p:tgtEl>
                                          <p:spTgt spid="4">
                                            <p:graphicEl>
                                              <a:dgm id="{037F94A2-144F-4C03-9700-1B3505E104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D2144736-B4E3-4C4E-8FEF-605C29285540}"/>
                                            </p:graphicEl>
                                          </p:spTgt>
                                        </p:tgtEl>
                                        <p:attrNameLst>
                                          <p:attrName>style.visibility</p:attrName>
                                        </p:attrNameLst>
                                      </p:cBhvr>
                                      <p:to>
                                        <p:strVal val="visible"/>
                                      </p:to>
                                    </p:set>
                                    <p:animEffect transition="in" filter="wipe(up)">
                                      <p:cBhvr>
                                        <p:cTn id="15" dur="500"/>
                                        <p:tgtEl>
                                          <p:spTgt spid="4">
                                            <p:graphicEl>
                                              <a:dgm id="{D2144736-B4E3-4C4E-8FEF-605C2928554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graphicEl>
                                              <a:dgm id="{22A5A0B3-E878-44A3-843A-7CCB38ECB2FD}"/>
                                            </p:graphicEl>
                                          </p:spTgt>
                                        </p:tgtEl>
                                        <p:attrNameLst>
                                          <p:attrName>style.visibility</p:attrName>
                                        </p:attrNameLst>
                                      </p:cBhvr>
                                      <p:to>
                                        <p:strVal val="visible"/>
                                      </p:to>
                                    </p:set>
                                    <p:animEffect transition="in" filter="wipe(up)">
                                      <p:cBhvr>
                                        <p:cTn id="25" dur="500"/>
                                        <p:tgtEl>
                                          <p:spTgt spid="4">
                                            <p:graphicEl>
                                              <a:dgm id="{22A5A0B3-E878-44A3-843A-7CCB38ECB2F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graphicEl>
                                              <a:dgm id="{1F98016E-714B-4DFB-AEB2-4ADACE4332F8}"/>
                                            </p:graphicEl>
                                          </p:spTgt>
                                        </p:tgtEl>
                                        <p:attrNameLst>
                                          <p:attrName>style.visibility</p:attrName>
                                        </p:attrNameLst>
                                      </p:cBhvr>
                                      <p:to>
                                        <p:strVal val="visible"/>
                                      </p:to>
                                    </p:set>
                                    <p:animEffect transition="in" filter="wipe(up)">
                                      <p:cBhvr>
                                        <p:cTn id="35" dur="500"/>
                                        <p:tgtEl>
                                          <p:spTgt spid="4">
                                            <p:graphicEl>
                                              <a:dgm id="{1F98016E-714B-4DFB-AEB2-4ADACE4332F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uiExpand="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a:t>
            </a:r>
            <a:r>
              <a:rPr lang="en-US" smtClean="0"/>
              <a:t>. </a:t>
            </a:r>
            <a:r>
              <a:rPr lang="en-US"/>
              <a:t>Nếp nghĩ phát triển</a:t>
            </a:r>
          </a:p>
        </p:txBody>
      </p:sp>
      <p:graphicFrame>
        <p:nvGraphicFramePr>
          <p:cNvPr id="4" name="Diagram 3"/>
          <p:cNvGraphicFramePr/>
          <p:nvPr>
            <p:extLst>
              <p:ext uri="{D42A27DB-BD31-4B8C-83A1-F6EECF244321}">
                <p14:modId xmlns:p14="http://schemas.microsoft.com/office/powerpoint/2010/main" val="2999358971"/>
              </p:ext>
            </p:extLst>
          </p:nvPr>
        </p:nvGraphicFramePr>
        <p:xfrm>
          <a:off x="467544" y="1397000"/>
          <a:ext cx="828092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67544" y="2204864"/>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kern="1200" smtClean="0">
                <a:solidFill>
                  <a:srgbClr val="FF0000"/>
                </a:solidFill>
                <a:latin typeface="Times New Roman" pitchFamily="18" charset="0"/>
                <a:cs typeface="Times New Roman" pitchFamily="18" charset="0"/>
              </a:rPr>
              <a:t>Cố định</a:t>
            </a: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
        <p:nvSpPr>
          <p:cNvPr id="6" name="Rectangle 5"/>
          <p:cNvSpPr/>
          <p:nvPr/>
        </p:nvSpPr>
        <p:spPr>
          <a:xfrm>
            <a:off x="3254549" y="2255093"/>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smtClean="0">
                <a:solidFill>
                  <a:srgbClr val="FF0000"/>
                </a:solidFill>
                <a:latin typeface="Times New Roman" pitchFamily="18" charset="0"/>
                <a:cs typeface="Times New Roman" pitchFamily="18" charset="0"/>
              </a:rPr>
              <a:t>Phát triển</a:t>
            </a:r>
            <a:endParaRPr lang="en-US" sz="3000" b="1" kern="1200" smtClean="0">
              <a:solidFill>
                <a:srgbClr val="FF0000"/>
              </a:solidFill>
              <a:latin typeface="Times New Roman" pitchFamily="18" charset="0"/>
              <a:cs typeface="Times New Roman" pitchFamily="18" charset="0"/>
            </a:endParaRP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
        <p:nvSpPr>
          <p:cNvPr id="7" name="Rectangle 6"/>
          <p:cNvSpPr/>
          <p:nvPr/>
        </p:nvSpPr>
        <p:spPr>
          <a:xfrm>
            <a:off x="6012160" y="2228905"/>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smtClean="0">
                <a:solidFill>
                  <a:srgbClr val="FF0000"/>
                </a:solidFill>
                <a:latin typeface="Times New Roman" pitchFamily="18" charset="0"/>
                <a:cs typeface="Times New Roman" pitchFamily="18" charset="0"/>
              </a:rPr>
              <a:t>Trộn lẫn</a:t>
            </a:r>
            <a:endParaRPr lang="en-US" sz="3000" b="1" kern="1200" smtClean="0">
              <a:solidFill>
                <a:srgbClr val="FF0000"/>
              </a:solidFill>
              <a:latin typeface="Times New Roman" pitchFamily="18" charset="0"/>
              <a:cs typeface="Times New Roman" pitchFamily="18" charset="0"/>
            </a:endParaRP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Tree>
    <p:extLst>
      <p:ext uri="{BB962C8B-B14F-4D97-AF65-F5344CB8AC3E}">
        <p14:creationId xmlns:p14="http://schemas.microsoft.com/office/powerpoint/2010/main" val="133995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6D35D5B1-0B81-4DD7-AA9C-BA12CA189F10}"/>
                                            </p:graphicEl>
                                          </p:spTgt>
                                        </p:tgtEl>
                                        <p:attrNameLst>
                                          <p:attrName>style.visibility</p:attrName>
                                        </p:attrNameLst>
                                      </p:cBhvr>
                                      <p:to>
                                        <p:strVal val="visible"/>
                                      </p:to>
                                    </p:set>
                                    <p:animEffect transition="in" filter="wipe(up)">
                                      <p:cBhvr>
                                        <p:cTn id="7" dur="500"/>
                                        <p:tgtEl>
                                          <p:spTgt spid="4">
                                            <p:graphicEl>
                                              <a:dgm id="{6D35D5B1-0B81-4DD7-AA9C-BA12CA189F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D2144736-B4E3-4C4E-8FEF-605C29285540}"/>
                                            </p:graphicEl>
                                          </p:spTgt>
                                        </p:tgtEl>
                                        <p:attrNameLst>
                                          <p:attrName>style.visibility</p:attrName>
                                        </p:attrNameLst>
                                      </p:cBhvr>
                                      <p:to>
                                        <p:strVal val="visible"/>
                                      </p:to>
                                    </p:set>
                                    <p:animEffect transition="in" filter="wipe(up)">
                                      <p:cBhvr>
                                        <p:cTn id="12" dur="500"/>
                                        <p:tgtEl>
                                          <p:spTgt spid="4">
                                            <p:graphicEl>
                                              <a:dgm id="{D2144736-B4E3-4C4E-8FEF-605C2928554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graphicEl>
                                              <a:dgm id="{22A5A0B3-E878-44A3-843A-7CCB38ECB2FD}"/>
                                            </p:graphicEl>
                                          </p:spTgt>
                                        </p:tgtEl>
                                        <p:attrNameLst>
                                          <p:attrName>style.visibility</p:attrName>
                                        </p:attrNameLst>
                                      </p:cBhvr>
                                      <p:to>
                                        <p:strVal val="visible"/>
                                      </p:to>
                                    </p:set>
                                    <p:animEffect transition="in" filter="wipe(up)">
                                      <p:cBhvr>
                                        <p:cTn id="22" dur="500"/>
                                        <p:tgtEl>
                                          <p:spTgt spid="4">
                                            <p:graphicEl>
                                              <a:dgm id="{22A5A0B3-E878-44A3-843A-7CCB38ECB2F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graphicEl>
                                              <a:dgm id="{1F98016E-714B-4DFB-AEB2-4ADACE4332F8}"/>
                                            </p:graphicEl>
                                          </p:spTgt>
                                        </p:tgtEl>
                                        <p:attrNameLst>
                                          <p:attrName>style.visibility</p:attrName>
                                        </p:attrNameLst>
                                      </p:cBhvr>
                                      <p:to>
                                        <p:strVal val="visible"/>
                                      </p:to>
                                    </p:set>
                                    <p:animEffect transition="in" filter="wipe(up)">
                                      <p:cBhvr>
                                        <p:cTn id="32" dur="500"/>
                                        <p:tgtEl>
                                          <p:spTgt spid="4">
                                            <p:graphicEl>
                                              <a:dgm id="{1F98016E-714B-4DFB-AEB2-4ADACE4332F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uiExpand="1"/>
      <p:bldP spid="6" grpId="0" uiExpand="1"/>
      <p:bldP spid="7" grpId="0" uiExpan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a:t>
            </a:r>
            <a:r>
              <a:rPr lang="en-US" smtClean="0"/>
              <a:t>. </a:t>
            </a:r>
            <a:r>
              <a:rPr lang="en-US"/>
              <a:t>Nếp nghĩ phát triển</a:t>
            </a:r>
          </a:p>
        </p:txBody>
      </p:sp>
      <p:graphicFrame>
        <p:nvGraphicFramePr>
          <p:cNvPr id="4" name="Diagram 3"/>
          <p:cNvGraphicFramePr/>
          <p:nvPr>
            <p:extLst>
              <p:ext uri="{D42A27DB-BD31-4B8C-83A1-F6EECF244321}">
                <p14:modId xmlns:p14="http://schemas.microsoft.com/office/powerpoint/2010/main" val="953168631"/>
              </p:ext>
            </p:extLst>
          </p:nvPr>
        </p:nvGraphicFramePr>
        <p:xfrm>
          <a:off x="467544" y="1397000"/>
          <a:ext cx="828092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67544" y="2204864"/>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kern="1200" smtClean="0">
                <a:solidFill>
                  <a:srgbClr val="FF0000"/>
                </a:solidFill>
                <a:latin typeface="Times New Roman" pitchFamily="18" charset="0"/>
                <a:cs typeface="Times New Roman" pitchFamily="18" charset="0"/>
              </a:rPr>
              <a:t>Cố định</a:t>
            </a: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
        <p:nvSpPr>
          <p:cNvPr id="6" name="Rectangle 5"/>
          <p:cNvSpPr/>
          <p:nvPr/>
        </p:nvSpPr>
        <p:spPr>
          <a:xfrm>
            <a:off x="3254549" y="2255093"/>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smtClean="0">
                <a:solidFill>
                  <a:srgbClr val="FF0000"/>
                </a:solidFill>
                <a:latin typeface="Times New Roman" pitchFamily="18" charset="0"/>
                <a:cs typeface="Times New Roman" pitchFamily="18" charset="0"/>
              </a:rPr>
              <a:t>Phát triển</a:t>
            </a:r>
            <a:endParaRPr lang="en-US" sz="3000" b="1" kern="1200" smtClean="0">
              <a:solidFill>
                <a:srgbClr val="FF0000"/>
              </a:solidFill>
              <a:latin typeface="Times New Roman" pitchFamily="18" charset="0"/>
              <a:cs typeface="Times New Roman" pitchFamily="18" charset="0"/>
            </a:endParaRP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
        <p:nvSpPr>
          <p:cNvPr id="7" name="Rectangle 6"/>
          <p:cNvSpPr/>
          <p:nvPr/>
        </p:nvSpPr>
        <p:spPr>
          <a:xfrm>
            <a:off x="6012160" y="2228905"/>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smtClean="0">
                <a:solidFill>
                  <a:srgbClr val="FF0000"/>
                </a:solidFill>
                <a:latin typeface="Times New Roman" pitchFamily="18" charset="0"/>
                <a:cs typeface="Times New Roman" pitchFamily="18" charset="0"/>
              </a:rPr>
              <a:t>Trộn lẫn</a:t>
            </a:r>
            <a:endParaRPr lang="en-US" sz="3000" b="1" kern="1200" smtClean="0">
              <a:solidFill>
                <a:srgbClr val="FF0000"/>
              </a:solidFill>
              <a:latin typeface="Times New Roman" pitchFamily="18" charset="0"/>
              <a:cs typeface="Times New Roman" pitchFamily="18" charset="0"/>
            </a:endParaRP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Tree>
    <p:extLst>
      <p:ext uri="{BB962C8B-B14F-4D97-AF65-F5344CB8AC3E}">
        <p14:creationId xmlns:p14="http://schemas.microsoft.com/office/powerpoint/2010/main" val="33524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6D35D5B1-0B81-4DD7-AA9C-BA12CA189F10}"/>
                                            </p:graphicEl>
                                          </p:spTgt>
                                        </p:tgtEl>
                                        <p:attrNameLst>
                                          <p:attrName>style.visibility</p:attrName>
                                        </p:attrNameLst>
                                      </p:cBhvr>
                                      <p:to>
                                        <p:strVal val="visible"/>
                                      </p:to>
                                    </p:set>
                                    <p:animEffect transition="in" filter="wipe(up)">
                                      <p:cBhvr>
                                        <p:cTn id="7" dur="500"/>
                                        <p:tgtEl>
                                          <p:spTgt spid="4">
                                            <p:graphicEl>
                                              <a:dgm id="{6D35D5B1-0B81-4DD7-AA9C-BA12CA189F10}"/>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037F94A2-144F-4C03-9700-1B3505E10492}"/>
                                            </p:graphicEl>
                                          </p:spTgt>
                                        </p:tgtEl>
                                        <p:attrNameLst>
                                          <p:attrName>style.visibility</p:attrName>
                                        </p:attrNameLst>
                                      </p:cBhvr>
                                      <p:to>
                                        <p:strVal val="visible"/>
                                      </p:to>
                                    </p:set>
                                    <p:animEffect transition="in" filter="wipe(up)">
                                      <p:cBhvr>
                                        <p:cTn id="10" dur="500"/>
                                        <p:tgtEl>
                                          <p:spTgt spid="4">
                                            <p:graphicEl>
                                              <a:dgm id="{037F94A2-144F-4C03-9700-1B3505E104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D2144736-B4E3-4C4E-8FEF-605C29285540}"/>
                                            </p:graphicEl>
                                          </p:spTgt>
                                        </p:tgtEl>
                                        <p:attrNameLst>
                                          <p:attrName>style.visibility</p:attrName>
                                        </p:attrNameLst>
                                      </p:cBhvr>
                                      <p:to>
                                        <p:strVal val="visible"/>
                                      </p:to>
                                    </p:set>
                                    <p:animEffect transition="in" filter="wipe(up)">
                                      <p:cBhvr>
                                        <p:cTn id="15" dur="500"/>
                                        <p:tgtEl>
                                          <p:spTgt spid="4">
                                            <p:graphicEl>
                                              <a:dgm id="{D2144736-B4E3-4C4E-8FEF-605C2928554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graphicEl>
                                              <a:dgm id="{22A5A0B3-E878-44A3-843A-7CCB38ECB2FD}"/>
                                            </p:graphicEl>
                                          </p:spTgt>
                                        </p:tgtEl>
                                        <p:attrNameLst>
                                          <p:attrName>style.visibility</p:attrName>
                                        </p:attrNameLst>
                                      </p:cBhvr>
                                      <p:to>
                                        <p:strVal val="visible"/>
                                      </p:to>
                                    </p:set>
                                    <p:animEffect transition="in" filter="wipe(up)">
                                      <p:cBhvr>
                                        <p:cTn id="25" dur="500"/>
                                        <p:tgtEl>
                                          <p:spTgt spid="4">
                                            <p:graphicEl>
                                              <a:dgm id="{22A5A0B3-E878-44A3-843A-7CCB38ECB2F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graphicEl>
                                              <a:dgm id="{1F98016E-714B-4DFB-AEB2-4ADACE4332F8}"/>
                                            </p:graphicEl>
                                          </p:spTgt>
                                        </p:tgtEl>
                                        <p:attrNameLst>
                                          <p:attrName>style.visibility</p:attrName>
                                        </p:attrNameLst>
                                      </p:cBhvr>
                                      <p:to>
                                        <p:strVal val="visible"/>
                                      </p:to>
                                    </p:set>
                                    <p:animEffect transition="in" filter="wipe(up)">
                                      <p:cBhvr>
                                        <p:cTn id="35" dur="500"/>
                                        <p:tgtEl>
                                          <p:spTgt spid="4">
                                            <p:graphicEl>
                                              <a:dgm id="{1F98016E-714B-4DFB-AEB2-4ADACE4332F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a:t>
            </a:r>
            <a:r>
              <a:rPr lang="en-US" smtClean="0"/>
              <a:t>. </a:t>
            </a:r>
            <a:r>
              <a:rPr lang="en-US"/>
              <a:t>Nếp nghĩ phát triển</a:t>
            </a:r>
          </a:p>
        </p:txBody>
      </p:sp>
      <p:graphicFrame>
        <p:nvGraphicFramePr>
          <p:cNvPr id="4" name="Diagram 3"/>
          <p:cNvGraphicFramePr/>
          <p:nvPr>
            <p:extLst>
              <p:ext uri="{D42A27DB-BD31-4B8C-83A1-F6EECF244321}">
                <p14:modId xmlns:p14="http://schemas.microsoft.com/office/powerpoint/2010/main" val="1973169041"/>
              </p:ext>
            </p:extLst>
          </p:nvPr>
        </p:nvGraphicFramePr>
        <p:xfrm>
          <a:off x="467544" y="1397000"/>
          <a:ext cx="8280920"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67543" y="2420888"/>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kern="1200" smtClean="0">
                <a:solidFill>
                  <a:srgbClr val="FF0000"/>
                </a:solidFill>
                <a:latin typeface="Times New Roman" pitchFamily="18" charset="0"/>
                <a:cs typeface="Times New Roman" pitchFamily="18" charset="0"/>
              </a:rPr>
              <a:t>Cố định</a:t>
            </a: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
        <p:nvSpPr>
          <p:cNvPr id="6" name="Rectangle 5"/>
          <p:cNvSpPr/>
          <p:nvPr/>
        </p:nvSpPr>
        <p:spPr>
          <a:xfrm>
            <a:off x="3254549" y="2460863"/>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smtClean="0">
                <a:solidFill>
                  <a:srgbClr val="FF0000"/>
                </a:solidFill>
                <a:latin typeface="Times New Roman" pitchFamily="18" charset="0"/>
                <a:cs typeface="Times New Roman" pitchFamily="18" charset="0"/>
              </a:rPr>
              <a:t>Phát triển</a:t>
            </a:r>
            <a:endParaRPr lang="en-US" sz="3000" b="1" kern="1200" smtClean="0">
              <a:solidFill>
                <a:srgbClr val="FF0000"/>
              </a:solidFill>
              <a:latin typeface="Times New Roman" pitchFamily="18" charset="0"/>
              <a:cs typeface="Times New Roman" pitchFamily="18" charset="0"/>
            </a:endParaRP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
        <p:nvSpPr>
          <p:cNvPr id="7" name="Rectangle 6"/>
          <p:cNvSpPr/>
          <p:nvPr/>
        </p:nvSpPr>
        <p:spPr>
          <a:xfrm>
            <a:off x="6012160" y="2422090"/>
            <a:ext cx="2757611" cy="695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t" anchorCtr="0">
            <a:noAutofit/>
          </a:bodyPr>
          <a:lstStyle/>
          <a:p>
            <a:pPr lvl="0" algn="ctr" defTabSz="1333500">
              <a:lnSpc>
                <a:spcPct val="90000"/>
              </a:lnSpc>
              <a:spcBef>
                <a:spcPct val="0"/>
              </a:spcBef>
              <a:spcAft>
                <a:spcPct val="35000"/>
              </a:spcAft>
            </a:pPr>
            <a:r>
              <a:rPr lang="en-US" sz="3000" b="1" smtClean="0">
                <a:solidFill>
                  <a:srgbClr val="FF0000"/>
                </a:solidFill>
                <a:latin typeface="Times New Roman" pitchFamily="18" charset="0"/>
                <a:cs typeface="Times New Roman" pitchFamily="18" charset="0"/>
              </a:rPr>
              <a:t>Trộn lẫn</a:t>
            </a:r>
            <a:endParaRPr lang="en-US" sz="3000" b="1" kern="1200" smtClean="0">
              <a:solidFill>
                <a:srgbClr val="FF0000"/>
              </a:solidFill>
              <a:latin typeface="Times New Roman" pitchFamily="18" charset="0"/>
              <a:cs typeface="Times New Roman" pitchFamily="18" charset="0"/>
            </a:endParaRPr>
          </a:p>
          <a:p>
            <a:pPr lvl="0" algn="ctr" defTabSz="1333500">
              <a:lnSpc>
                <a:spcPct val="90000"/>
              </a:lnSpc>
              <a:spcBef>
                <a:spcPct val="0"/>
              </a:spcBef>
              <a:spcAft>
                <a:spcPct val="35000"/>
              </a:spcAft>
            </a:pPr>
            <a:endParaRPr lang="en-US" sz="1000" kern="1200" smtClean="0">
              <a:latin typeface="Times New Roman" pitchFamily="18" charset="0"/>
              <a:cs typeface="Times New Roman" pitchFamily="18" charset="0"/>
            </a:endParaRPr>
          </a:p>
          <a:p>
            <a:pPr lvl="0" algn="just" defTabSz="1333500">
              <a:lnSpc>
                <a:spcPct val="90000"/>
              </a:lnSpc>
              <a:spcBef>
                <a:spcPct val="0"/>
              </a:spcBef>
              <a:spcAft>
                <a:spcPct val="35000"/>
              </a:spcAft>
            </a:pPr>
            <a:endParaRPr lang="en-US" sz="2800" kern="1200">
              <a:latin typeface="Times New Roman" pitchFamily="18" charset="0"/>
              <a:cs typeface="Times New Roman" pitchFamily="18" charset="0"/>
            </a:endParaRPr>
          </a:p>
        </p:txBody>
      </p:sp>
    </p:spTree>
    <p:extLst>
      <p:ext uri="{BB962C8B-B14F-4D97-AF65-F5344CB8AC3E}">
        <p14:creationId xmlns:p14="http://schemas.microsoft.com/office/powerpoint/2010/main" val="4908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6D35D5B1-0B81-4DD7-AA9C-BA12CA189F10}"/>
                                            </p:graphicEl>
                                          </p:spTgt>
                                        </p:tgtEl>
                                        <p:attrNameLst>
                                          <p:attrName>style.visibility</p:attrName>
                                        </p:attrNameLst>
                                      </p:cBhvr>
                                      <p:to>
                                        <p:strVal val="visible"/>
                                      </p:to>
                                    </p:set>
                                    <p:animEffect transition="in" filter="wipe(up)">
                                      <p:cBhvr>
                                        <p:cTn id="7" dur="500"/>
                                        <p:tgtEl>
                                          <p:spTgt spid="4">
                                            <p:graphicEl>
                                              <a:dgm id="{6D35D5B1-0B81-4DD7-AA9C-BA12CA189F10}"/>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graphicEl>
                                              <a:dgm id="{037F94A2-144F-4C03-9700-1B3505E10492}"/>
                                            </p:graphicEl>
                                          </p:spTgt>
                                        </p:tgtEl>
                                        <p:attrNameLst>
                                          <p:attrName>style.visibility</p:attrName>
                                        </p:attrNameLst>
                                      </p:cBhvr>
                                      <p:to>
                                        <p:strVal val="visible"/>
                                      </p:to>
                                    </p:set>
                                    <p:animEffect transition="in" filter="wipe(up)">
                                      <p:cBhvr>
                                        <p:cTn id="10" dur="500"/>
                                        <p:tgtEl>
                                          <p:spTgt spid="4">
                                            <p:graphicEl>
                                              <a:dgm id="{037F94A2-144F-4C03-9700-1B3505E104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graphicEl>
                                              <a:dgm id="{D2144736-B4E3-4C4E-8FEF-605C29285540}"/>
                                            </p:graphicEl>
                                          </p:spTgt>
                                        </p:tgtEl>
                                        <p:attrNameLst>
                                          <p:attrName>style.visibility</p:attrName>
                                        </p:attrNameLst>
                                      </p:cBhvr>
                                      <p:to>
                                        <p:strVal val="visible"/>
                                      </p:to>
                                    </p:set>
                                    <p:animEffect transition="in" filter="wipe(up)">
                                      <p:cBhvr>
                                        <p:cTn id="15" dur="500"/>
                                        <p:tgtEl>
                                          <p:spTgt spid="4">
                                            <p:graphicEl>
                                              <a:dgm id="{D2144736-B4E3-4C4E-8FEF-605C2928554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graphicEl>
                                              <a:dgm id="{22A5A0B3-E878-44A3-843A-7CCB38ECB2FD}"/>
                                            </p:graphicEl>
                                          </p:spTgt>
                                        </p:tgtEl>
                                        <p:attrNameLst>
                                          <p:attrName>style.visibility</p:attrName>
                                        </p:attrNameLst>
                                      </p:cBhvr>
                                      <p:to>
                                        <p:strVal val="visible"/>
                                      </p:to>
                                    </p:set>
                                    <p:animEffect transition="in" filter="wipe(up)">
                                      <p:cBhvr>
                                        <p:cTn id="25" dur="500"/>
                                        <p:tgtEl>
                                          <p:spTgt spid="4">
                                            <p:graphicEl>
                                              <a:dgm id="{22A5A0B3-E878-44A3-843A-7CCB38ECB2F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graphicEl>
                                              <a:dgm id="{1F98016E-714B-4DFB-AEB2-4ADACE4332F8}"/>
                                            </p:graphicEl>
                                          </p:spTgt>
                                        </p:tgtEl>
                                        <p:attrNameLst>
                                          <p:attrName>style.visibility</p:attrName>
                                        </p:attrNameLst>
                                      </p:cBhvr>
                                      <p:to>
                                        <p:strVal val="visible"/>
                                      </p:to>
                                    </p:set>
                                    <p:animEffect transition="in" filter="wipe(up)">
                                      <p:cBhvr>
                                        <p:cTn id="35" dur="500"/>
                                        <p:tgtEl>
                                          <p:spTgt spid="4">
                                            <p:graphicEl>
                                              <a:dgm id="{1F98016E-714B-4DFB-AEB2-4ADACE4332F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778"/>
            <a:ext cx="8928992" cy="1179974"/>
          </a:xfrm>
        </p:spPr>
        <p:txBody>
          <a:bodyPr/>
          <a:lstStyle/>
          <a:p>
            <a:r>
              <a:rPr lang="en-US" smtClean="0"/>
              <a:t>Tóm lại</a:t>
            </a:r>
            <a:endParaRPr lang="en-US"/>
          </a:p>
        </p:txBody>
      </p:sp>
      <p:sp>
        <p:nvSpPr>
          <p:cNvPr id="3" name="Content Placeholder 2"/>
          <p:cNvSpPr>
            <a:spLocks noGrp="1"/>
          </p:cNvSpPr>
          <p:nvPr>
            <p:ph idx="1"/>
          </p:nvPr>
        </p:nvSpPr>
        <p:spPr>
          <a:xfrm>
            <a:off x="0" y="1052736"/>
            <a:ext cx="9036496" cy="5805264"/>
          </a:xfrm>
        </p:spPr>
        <p:txBody>
          <a:bodyPr>
            <a:normAutofit fontScale="92500" lnSpcReduction="10000"/>
          </a:bodyPr>
          <a:lstStyle/>
          <a:p>
            <a:pPr>
              <a:lnSpc>
                <a:spcPct val="120000"/>
              </a:lnSpc>
            </a:pPr>
            <a:r>
              <a:rPr lang="en-US" smtClean="0"/>
              <a:t>Những </a:t>
            </a:r>
            <a:r>
              <a:rPr lang="en-US"/>
              <a:t>yếu tố bẩm sinh </a:t>
            </a:r>
            <a:r>
              <a:rPr lang="en-US" smtClean="0"/>
              <a:t>hoàn </a:t>
            </a:r>
            <a:r>
              <a:rPr lang="en-US"/>
              <a:t>toàn có thể phát triển nhờ nỗ lực, cố gắng, rèn luyện, học hỏi, một cách có chiến lược. </a:t>
            </a:r>
            <a:endParaRPr lang="en-US" smtClean="0"/>
          </a:p>
          <a:p>
            <a:pPr>
              <a:lnSpc>
                <a:spcPct val="120000"/>
              </a:lnSpc>
            </a:pPr>
            <a:r>
              <a:rPr lang="en-US"/>
              <a:t>Nếp nghĩ khác nhau dẫn đến phản ứng và hành động khác nhau trước mọi tình huống trong cuộc sống.</a:t>
            </a:r>
          </a:p>
          <a:p>
            <a:pPr>
              <a:lnSpc>
                <a:spcPct val="120000"/>
              </a:lnSpc>
            </a:pPr>
            <a:r>
              <a:rPr lang="en-US" smtClean="0"/>
              <a:t>Người </a:t>
            </a:r>
            <a:r>
              <a:rPr lang="en-US"/>
              <a:t>thầy có nếp nghĩ phát triển sẽ giúp cho trò biết nhận trách nhiệm, không đổ lỗi, không buông xuôi khi thất </a:t>
            </a:r>
            <a:r>
              <a:rPr lang="en-US" smtClean="0"/>
              <a:t>bại; </a:t>
            </a:r>
          </a:p>
          <a:p>
            <a:pPr>
              <a:lnSpc>
                <a:spcPct val="120000"/>
              </a:lnSpc>
            </a:pPr>
            <a:r>
              <a:rPr lang="en-US"/>
              <a:t>Giáo dục học sinh sự tự tin, trung thực ngay từ trong nếp nghĩ</a:t>
            </a:r>
          </a:p>
          <a:p>
            <a:pPr>
              <a:lnSpc>
                <a:spcPct val="120000"/>
              </a:lnSpc>
            </a:pPr>
            <a:r>
              <a:rPr lang="en-US" smtClean="0"/>
              <a:t>Cứ </a:t>
            </a:r>
            <a:r>
              <a:rPr lang="en-US"/>
              <a:t>để </a:t>
            </a:r>
            <a:r>
              <a:rPr lang="en-US" smtClean="0"/>
              <a:t>HS làm, để </a:t>
            </a:r>
            <a:r>
              <a:rPr lang="en-US"/>
              <a:t>các em tự rút kinh </a:t>
            </a:r>
            <a:r>
              <a:rPr lang="en-US" smtClean="0"/>
              <a:t>nghiệm, rút bài </a:t>
            </a:r>
            <a:r>
              <a:rPr lang="en-US"/>
              <a:t>học từ sai sót</a:t>
            </a:r>
            <a:r>
              <a:rPr lang="en-US" smtClean="0"/>
              <a:t>; </a:t>
            </a:r>
            <a:r>
              <a:rPr lang="en-US"/>
              <a:t>Có sai thì mới có đúng, </a:t>
            </a:r>
            <a:r>
              <a:rPr lang="en-US" smtClean="0"/>
              <a:t>đừng </a:t>
            </a:r>
            <a:r>
              <a:rPr lang="en-US"/>
              <a:t>đóng khuôn cách nhìn nhận. </a:t>
            </a:r>
          </a:p>
          <a:p>
            <a:pPr>
              <a:lnSpc>
                <a:spcPct val="120000"/>
              </a:lnSpc>
            </a:pPr>
            <a:r>
              <a:rPr lang="en-US" smtClean="0"/>
              <a:t>Thầy </a:t>
            </a:r>
            <a:r>
              <a:rPr lang="en-US"/>
              <a:t>sẽ động viên trò, khen những nỗ lực của trò, không áp đặt nhưng khuyến khích, và trở thành người hướng dẫn cho trò trong quá trình học tập.</a:t>
            </a:r>
          </a:p>
          <a:p>
            <a:endParaRPr lang="en-US"/>
          </a:p>
        </p:txBody>
      </p:sp>
    </p:spTree>
    <p:extLst>
      <p:ext uri="{BB962C8B-B14F-4D97-AF65-F5344CB8AC3E}">
        <p14:creationId xmlns:p14="http://schemas.microsoft.com/office/powerpoint/2010/main" val="3267429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rrowheads="1"/>
          </p:cNvSpPr>
          <p:nvPr/>
        </p:nvSpPr>
        <p:spPr bwMode="auto">
          <a:xfrm>
            <a:off x="0" y="2204864"/>
            <a:ext cx="9144000" cy="2308324"/>
          </a:xfrm>
          <a:prstGeom prst="rect">
            <a:avLst/>
          </a:prstGeom>
          <a:solidFill>
            <a:schemeClr val="bg1">
              <a:alpha val="82000"/>
            </a:schemeClr>
          </a:solidFill>
          <a:ln>
            <a:noFill/>
          </a:ln>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latinLnBrk="0" hangingPunct="1"/>
            <a:endParaRPr lang="en-US" sz="4800" b="1" smtClean="0">
              <a:solidFill>
                <a:srgbClr val="7030A0"/>
              </a:solidFill>
              <a:latin typeface="Times New Roman" pitchFamily="18" charset="0"/>
              <a:cs typeface="Times New Roman" pitchFamily="18" charset="0"/>
            </a:endParaRPr>
          </a:p>
          <a:p>
            <a:pPr algn="ctr" eaLnBrk="1" latinLnBrk="0" hangingPunct="1"/>
            <a:r>
              <a:rPr lang="en-US" sz="4800" b="1" smtClean="0">
                <a:solidFill>
                  <a:srgbClr val="7030A0"/>
                </a:solidFill>
                <a:latin typeface="Times New Roman" pitchFamily="18" charset="0"/>
                <a:cs typeface="Times New Roman" pitchFamily="18" charset="0"/>
              </a:rPr>
              <a:t>2. Dạy – học trải nghiệm</a:t>
            </a:r>
          </a:p>
          <a:p>
            <a:pPr algn="ctr" eaLnBrk="1" latinLnBrk="0" hangingPunct="1"/>
            <a:endParaRPr lang="en-US" sz="480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368028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8C0C0903-98FF-49E2-88A1-B5F14E44814C}"/>
              </a:ext>
            </a:extLst>
          </p:cNvPr>
          <p:cNvSpPr/>
          <p:nvPr/>
        </p:nvSpPr>
        <p:spPr>
          <a:xfrm>
            <a:off x="562566" y="1494726"/>
            <a:ext cx="3960439" cy="323041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Trải</a:t>
            </a:r>
            <a:r>
              <a:rPr lang="en-US" sz="3600" b="1" dirty="0">
                <a:solidFill>
                  <a:srgbClr val="FF0000"/>
                </a:solidFill>
              </a:rPr>
              <a:t> </a:t>
            </a:r>
            <a:r>
              <a:rPr lang="en-US" sz="3600" b="1" dirty="0" err="1">
                <a:solidFill>
                  <a:srgbClr val="FF0000"/>
                </a:solidFill>
              </a:rPr>
              <a:t>nghiệm</a:t>
            </a:r>
            <a:endParaRPr lang="en-US" sz="3600" b="1" dirty="0">
              <a:solidFill>
                <a:srgbClr val="FF0000"/>
              </a:solidFill>
            </a:endParaRPr>
          </a:p>
        </p:txBody>
      </p:sp>
      <p:sp>
        <p:nvSpPr>
          <p:cNvPr id="5" name="Oval 4">
            <a:extLst>
              <a:ext uri="{FF2B5EF4-FFF2-40B4-BE49-F238E27FC236}">
                <a16:creationId xmlns:a16="http://schemas.microsoft.com/office/drawing/2014/main" xmlns="" id="{56FDC510-9105-4DA8-B430-26427AB11ECD}"/>
              </a:ext>
            </a:extLst>
          </p:cNvPr>
          <p:cNvSpPr/>
          <p:nvPr/>
        </p:nvSpPr>
        <p:spPr>
          <a:xfrm>
            <a:off x="4811038" y="1494726"/>
            <a:ext cx="3937426" cy="323041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Dạy</a:t>
            </a:r>
            <a:r>
              <a:rPr lang="en-US" sz="3600" b="1" dirty="0">
                <a:solidFill>
                  <a:srgbClr val="FF0000"/>
                </a:solidFill>
              </a:rPr>
              <a:t> – </a:t>
            </a:r>
            <a:r>
              <a:rPr lang="en-US" sz="3600" b="1" dirty="0" err="1">
                <a:solidFill>
                  <a:srgbClr val="FF0000"/>
                </a:solidFill>
              </a:rPr>
              <a:t>học</a:t>
            </a:r>
            <a:endParaRPr lang="en-US" sz="3600" b="1" dirty="0">
              <a:solidFill>
                <a:srgbClr val="FF0000"/>
              </a:solidFill>
            </a:endParaRPr>
          </a:p>
          <a:p>
            <a:pPr algn="ctr"/>
            <a:r>
              <a:rPr lang="en-US" sz="3600" b="1" dirty="0" err="1">
                <a:solidFill>
                  <a:srgbClr val="FF0000"/>
                </a:solidFill>
              </a:rPr>
              <a:t>trải</a:t>
            </a:r>
            <a:r>
              <a:rPr lang="en-US" sz="3600" b="1" dirty="0">
                <a:solidFill>
                  <a:srgbClr val="FF0000"/>
                </a:solidFill>
              </a:rPr>
              <a:t> </a:t>
            </a:r>
            <a:r>
              <a:rPr lang="en-US" sz="3600" b="1" dirty="0" err="1">
                <a:solidFill>
                  <a:srgbClr val="FF0000"/>
                </a:solidFill>
              </a:rPr>
              <a:t>nghiệm</a:t>
            </a:r>
            <a:endParaRPr lang="en-US" sz="3600" b="1" dirty="0">
              <a:solidFill>
                <a:srgbClr val="FF0000"/>
              </a:solidFill>
            </a:endParaRPr>
          </a:p>
        </p:txBody>
      </p:sp>
    </p:spTree>
    <p:extLst>
      <p:ext uri="{BB962C8B-B14F-4D97-AF65-F5344CB8AC3E}">
        <p14:creationId xmlns:p14="http://schemas.microsoft.com/office/powerpoint/2010/main" val="3043261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5"/>
              <a:t>2</a:t>
            </a:r>
            <a:r>
              <a:rPr lang="en-US" spc="15" smtClean="0"/>
              <a:t>. </a:t>
            </a:r>
            <a:r>
              <a:rPr lang="en-US" spc="15"/>
              <a:t>Dạy – học trải nghiệm</a:t>
            </a:r>
            <a:endParaRPr lang="en-US"/>
          </a:p>
        </p:txBody>
      </p:sp>
      <p:sp>
        <p:nvSpPr>
          <p:cNvPr id="3" name="Content Placeholder 2"/>
          <p:cNvSpPr>
            <a:spLocks noGrp="1"/>
          </p:cNvSpPr>
          <p:nvPr>
            <p:ph idx="1"/>
          </p:nvPr>
        </p:nvSpPr>
        <p:spPr>
          <a:xfrm>
            <a:off x="107504" y="1124744"/>
            <a:ext cx="8928992" cy="648072"/>
          </a:xfrm>
        </p:spPr>
        <p:txBody>
          <a:bodyPr/>
          <a:lstStyle/>
          <a:p>
            <a:r>
              <a:rPr lang="en-US" b="1" smtClean="0"/>
              <a:t>Trải nghiệm</a:t>
            </a:r>
            <a:endParaRPr lang="en-US" b="1"/>
          </a:p>
        </p:txBody>
      </p:sp>
      <p:graphicFrame>
        <p:nvGraphicFramePr>
          <p:cNvPr id="4" name="Diagram 3"/>
          <p:cNvGraphicFramePr/>
          <p:nvPr>
            <p:extLst>
              <p:ext uri="{D42A27DB-BD31-4B8C-83A1-F6EECF244321}">
                <p14:modId xmlns:p14="http://schemas.microsoft.com/office/powerpoint/2010/main" val="4079624757"/>
              </p:ext>
            </p:extLst>
          </p:nvPr>
        </p:nvGraphicFramePr>
        <p:xfrm>
          <a:off x="251520" y="1556792"/>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31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29D34EB8-02FD-43EC-AF9F-84D32998E257}"/>
                                            </p:graphicEl>
                                          </p:spTgt>
                                        </p:tgtEl>
                                        <p:attrNameLst>
                                          <p:attrName>style.visibility</p:attrName>
                                        </p:attrNameLst>
                                      </p:cBhvr>
                                      <p:to>
                                        <p:strVal val="visible"/>
                                      </p:to>
                                    </p:set>
                                    <p:animEffect transition="in" filter="wipe(left)">
                                      <p:cBhvr>
                                        <p:cTn id="7" dur="500"/>
                                        <p:tgtEl>
                                          <p:spTgt spid="4">
                                            <p:graphicEl>
                                              <a:dgm id="{29D34EB8-02FD-43EC-AF9F-84D32998E25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9E0CCA52-DC5F-466D-9049-EE4DD28253A4}"/>
                                            </p:graphicEl>
                                          </p:spTgt>
                                        </p:tgtEl>
                                        <p:attrNameLst>
                                          <p:attrName>style.visibility</p:attrName>
                                        </p:attrNameLst>
                                      </p:cBhvr>
                                      <p:to>
                                        <p:strVal val="visible"/>
                                      </p:to>
                                    </p:set>
                                    <p:animEffect transition="in" filter="wipe(left)">
                                      <p:cBhvr>
                                        <p:cTn id="12" dur="500"/>
                                        <p:tgtEl>
                                          <p:spTgt spid="4">
                                            <p:graphicEl>
                                              <a:dgm id="{9E0CCA52-DC5F-466D-9049-EE4DD28253A4}"/>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graphicEl>
                                              <a:dgm id="{B437BF23-B113-448C-80E1-68545E595CB9}"/>
                                            </p:graphicEl>
                                          </p:spTgt>
                                        </p:tgtEl>
                                        <p:attrNameLst>
                                          <p:attrName>style.visibility</p:attrName>
                                        </p:attrNameLst>
                                      </p:cBhvr>
                                      <p:to>
                                        <p:strVal val="visible"/>
                                      </p:to>
                                    </p:set>
                                    <p:animEffect transition="in" filter="wipe(left)">
                                      <p:cBhvr>
                                        <p:cTn id="16" dur="500"/>
                                        <p:tgtEl>
                                          <p:spTgt spid="4">
                                            <p:graphicEl>
                                              <a:dgm id="{B437BF23-B113-448C-80E1-68545E595C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8C0C0903-98FF-49E2-88A1-B5F14E44814C}"/>
              </a:ext>
            </a:extLst>
          </p:cNvPr>
          <p:cNvSpPr/>
          <p:nvPr/>
        </p:nvSpPr>
        <p:spPr>
          <a:xfrm>
            <a:off x="36943" y="2067635"/>
            <a:ext cx="3094897" cy="252037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rPr>
              <a:t>Dạy-học </a:t>
            </a:r>
            <a:endParaRPr lang="en-US" sz="2800" b="1">
              <a:solidFill>
                <a:srgbClr val="FF0000"/>
              </a:solidFill>
            </a:endParaRPr>
          </a:p>
          <a:p>
            <a:pPr algn="ctr"/>
            <a:r>
              <a:rPr lang="en-US" sz="2800" b="1">
                <a:solidFill>
                  <a:srgbClr val="FF0000"/>
                </a:solidFill>
              </a:rPr>
              <a:t>trải </a:t>
            </a:r>
            <a:r>
              <a:rPr lang="en-US" sz="2800" b="1" dirty="0" err="1">
                <a:solidFill>
                  <a:srgbClr val="FF0000"/>
                </a:solidFill>
              </a:rPr>
              <a:t>nghiệm</a:t>
            </a:r>
            <a:endParaRPr lang="en-US" sz="2800" b="1" dirty="0">
              <a:solidFill>
                <a:srgbClr val="FF0000"/>
              </a:solidFill>
            </a:endParaRPr>
          </a:p>
        </p:txBody>
      </p:sp>
      <p:sp>
        <p:nvSpPr>
          <p:cNvPr id="8" name="Rectangle 7">
            <a:extLst>
              <a:ext uri="{FF2B5EF4-FFF2-40B4-BE49-F238E27FC236}">
                <a16:creationId xmlns:a16="http://schemas.microsoft.com/office/drawing/2014/main" xmlns="" id="{B6E11475-BDEE-46D3-9088-A587E12F40E3}"/>
              </a:ext>
            </a:extLst>
          </p:cNvPr>
          <p:cNvSpPr/>
          <p:nvPr/>
        </p:nvSpPr>
        <p:spPr>
          <a:xfrm>
            <a:off x="3707904" y="1780121"/>
            <a:ext cx="5256584" cy="1259850"/>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7030A0"/>
                </a:solidFill>
                <a:latin typeface="Times New Roman" panose="02020603050405020304" pitchFamily="18" charset="0"/>
                <a:cs typeface="Times New Roman" panose="02020603050405020304" pitchFamily="18" charset="0"/>
              </a:rPr>
              <a:t>Học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tập</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trải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err="1">
                <a:solidFill>
                  <a:srgbClr val="7030A0"/>
                </a:solidFill>
                <a:latin typeface="Times New Roman" panose="02020603050405020304" pitchFamily="18" charset="0"/>
                <a:cs typeface="Times New Roman" panose="02020603050405020304" pitchFamily="18" charset="0"/>
              </a:rPr>
              <a:t>nghiệm</a:t>
            </a:r>
            <a:r>
              <a:rPr lang="en-US" sz="2800" b="1">
                <a:solidFill>
                  <a:srgbClr val="7030A0"/>
                </a:solidFill>
                <a:latin typeface="Times New Roman" panose="02020603050405020304" pitchFamily="18" charset="0"/>
                <a:cs typeface="Times New Roman" panose="02020603050405020304" pitchFamily="18" charset="0"/>
              </a:rPr>
              <a:t> </a:t>
            </a:r>
          </a:p>
          <a:p>
            <a:pPr algn="just"/>
            <a:r>
              <a:rPr lang="en-US" sz="2400" smtClean="0">
                <a:solidFill>
                  <a:prstClr val="white"/>
                </a:solidFill>
                <a:latin typeface="Times New Roman" pitchFamily="18" charset="0"/>
                <a:cs typeface="Times New Roman" pitchFamily="18" charset="0"/>
              </a:rPr>
              <a:t>.</a:t>
            </a:r>
            <a:r>
              <a:rPr lang="en-US" sz="2400" smtClean="0">
                <a:solidFill>
                  <a:prstClr val="black"/>
                </a:solidFill>
                <a:latin typeface="Times New Roman" panose="02020603050405020304" pitchFamily="18" charset="0"/>
                <a:cs typeface="Times New Roman" panose="02020603050405020304" pitchFamily="18" charset="0"/>
              </a:rPr>
              <a:t>(experiential learning/experience-based   learning)</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0CF9E8BC-0DCF-4C0C-A8CF-D1403561363C}"/>
              </a:ext>
            </a:extLst>
          </p:cNvPr>
          <p:cNvSpPr/>
          <p:nvPr/>
        </p:nvSpPr>
        <p:spPr>
          <a:xfrm>
            <a:off x="3779912" y="3734544"/>
            <a:ext cx="5195062" cy="1134616"/>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427355">
              <a:tabLst>
                <a:tab pos="127000" algn="l"/>
              </a:tabLst>
            </a:pPr>
            <a:r>
              <a:rPr lang="en-US" sz="2800" b="1" dirty="0" err="1">
                <a:solidFill>
                  <a:srgbClr val="7030A0"/>
                </a:solidFill>
                <a:latin typeface="Times New Roman" panose="02020603050405020304" pitchFamily="18" charset="0"/>
                <a:cs typeface="Times New Roman" panose="02020603050405020304" pitchFamily="18" charset="0"/>
              </a:rPr>
              <a:t>Hoạt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err="1">
                <a:solidFill>
                  <a:srgbClr val="7030A0"/>
                </a:solidFill>
                <a:latin typeface="Times New Roman" panose="02020603050405020304" pitchFamily="18" charset="0"/>
                <a:cs typeface="Times New Roman" panose="02020603050405020304" pitchFamily="18" charset="0"/>
              </a:rPr>
              <a:t>trải</a:t>
            </a:r>
            <a:r>
              <a:rPr lang="en-US" sz="2800" b="1">
                <a:solidFill>
                  <a:srgbClr val="7030A0"/>
                </a:solidFill>
                <a:latin typeface="Times New Roman" panose="02020603050405020304" pitchFamily="18" charset="0"/>
                <a:cs typeface="Times New Roman" panose="02020603050405020304" pitchFamily="18" charset="0"/>
              </a:rPr>
              <a:t> </a:t>
            </a:r>
            <a:r>
              <a:rPr lang="en-US" sz="2800" b="1" smtClean="0">
                <a:solidFill>
                  <a:srgbClr val="7030A0"/>
                </a:solidFill>
                <a:latin typeface="Times New Roman" panose="02020603050405020304" pitchFamily="18" charset="0"/>
                <a:cs typeface="Times New Roman" panose="02020603050405020304" pitchFamily="18" charset="0"/>
              </a:rPr>
              <a:t>nghiệm</a:t>
            </a:r>
          </a:p>
          <a:p>
            <a:pPr marL="127000"/>
            <a:r>
              <a:rPr lang="en-US" sz="2400" smtClean="0">
                <a:solidFill>
                  <a:prstClr val="black"/>
                </a:solidFill>
                <a:latin typeface="Times New Roman" panose="02020603050405020304" pitchFamily="18" charset="0"/>
                <a:cs typeface="Times New Roman" panose="02020603050405020304" pitchFamily="18" charset="0"/>
              </a:rPr>
              <a:t>(experiential/experience-based activity)</a:t>
            </a:r>
            <a:endParaRPr lang="en-US" sz="2400" dirty="0">
              <a:solidFill>
                <a:prstClr val="black"/>
              </a:solidFill>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xmlns="" id="{8AFEDDD8-D8B8-41CA-8BDE-FDC3F59F10B4}"/>
              </a:ext>
            </a:extLst>
          </p:cNvPr>
          <p:cNvCxnSpPr>
            <a:cxnSpLocks/>
          </p:cNvCxnSpPr>
          <p:nvPr/>
        </p:nvCxnSpPr>
        <p:spPr>
          <a:xfrm flipV="1">
            <a:off x="3131840" y="2420888"/>
            <a:ext cx="558797" cy="9326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xmlns="" id="{DEBF2983-1FA4-4C7B-98A0-4A6F5CE464E8}"/>
              </a:ext>
            </a:extLst>
          </p:cNvPr>
          <p:cNvCxnSpPr>
            <a:cxnSpLocks/>
          </p:cNvCxnSpPr>
          <p:nvPr/>
        </p:nvCxnSpPr>
        <p:spPr>
          <a:xfrm>
            <a:off x="3131840" y="3353508"/>
            <a:ext cx="641350" cy="655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02782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HỌC TẬP TRẢI </a:t>
            </a:r>
            <a:r>
              <a:rPr lang="en-US" sz="400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NGHIỆM</a:t>
            </a:r>
            <a:endParaRPr lang="en-US" sz="4000"/>
          </a:p>
        </p:txBody>
      </p:sp>
      <p:sp>
        <p:nvSpPr>
          <p:cNvPr id="3" name="Content Placeholder 2"/>
          <p:cNvSpPr>
            <a:spLocks noGrp="1"/>
          </p:cNvSpPr>
          <p:nvPr>
            <p:ph idx="1"/>
          </p:nvPr>
        </p:nvSpPr>
        <p:spPr>
          <a:xfrm>
            <a:off x="107504" y="1124744"/>
            <a:ext cx="8928992" cy="5733256"/>
          </a:xfrm>
        </p:spPr>
        <p:txBody>
          <a:bodyPr>
            <a:normAutofit/>
          </a:bodyPr>
          <a:lstStyle/>
          <a:p>
            <a:pPr marL="12700"/>
            <a:r>
              <a:rPr lang="vi-VN" smtClean="0"/>
              <a:t>Là </a:t>
            </a:r>
            <a:r>
              <a:rPr lang="vi-VN">
                <a:solidFill>
                  <a:srgbClr val="FF0000"/>
                </a:solidFill>
              </a:rPr>
              <a:t>Mô hình học tập </a:t>
            </a:r>
            <a:r>
              <a:rPr lang="vi-VN"/>
              <a:t>với  những </a:t>
            </a:r>
            <a:r>
              <a:rPr lang="vi-VN">
                <a:solidFill>
                  <a:srgbClr val="FF0000"/>
                </a:solidFill>
              </a:rPr>
              <a:t>quá trình </a:t>
            </a:r>
            <a:r>
              <a:rPr lang="vi-VN"/>
              <a:t>giúp </a:t>
            </a:r>
            <a:r>
              <a:rPr lang="vi-VN" smtClean="0"/>
              <a:t>người</a:t>
            </a:r>
            <a:r>
              <a:rPr lang="en-US" smtClean="0"/>
              <a:t> </a:t>
            </a:r>
            <a:r>
              <a:rPr lang="vi-VN" smtClean="0"/>
              <a:t>học</a:t>
            </a:r>
            <a:r>
              <a:rPr lang="en-US" smtClean="0"/>
              <a:t>  </a:t>
            </a:r>
            <a:r>
              <a:rPr lang="vi-VN" smtClean="0"/>
              <a:t> </a:t>
            </a:r>
            <a:r>
              <a:rPr lang="vi-VN" smtClean="0">
                <a:solidFill>
                  <a:srgbClr val="FF0000"/>
                </a:solidFill>
              </a:rPr>
              <a:t>học</a:t>
            </a:r>
            <a:r>
              <a:rPr lang="en-US" smtClean="0">
                <a:solidFill>
                  <a:srgbClr val="FF0000"/>
                </a:solidFill>
              </a:rPr>
              <a:t> </a:t>
            </a:r>
            <a:r>
              <a:rPr lang="vi-VN" smtClean="0">
                <a:solidFill>
                  <a:srgbClr val="FF0000"/>
                </a:solidFill>
              </a:rPr>
              <a:t>bằng </a:t>
            </a:r>
            <a:r>
              <a:rPr lang="vi-VN">
                <a:solidFill>
                  <a:srgbClr val="FF0000"/>
                </a:solidFill>
              </a:rPr>
              <a:t>trải nghiệm</a:t>
            </a:r>
            <a:r>
              <a:rPr lang="vi-VN" smtClean="0">
                <a:solidFill>
                  <a:srgbClr val="FF0000"/>
                </a:solidFill>
              </a:rPr>
              <a:t>.</a:t>
            </a:r>
            <a:endParaRPr lang="en-US" smtClean="0">
              <a:solidFill>
                <a:srgbClr val="FF0000"/>
              </a:solidFill>
            </a:endParaRPr>
          </a:p>
          <a:p>
            <a:pPr marL="12700"/>
            <a:endParaRPr lang="vi-VN" sz="1050" b="1"/>
          </a:p>
          <a:p>
            <a:pPr marL="12700"/>
            <a:r>
              <a:rPr lang="vi-VN" smtClean="0">
                <a:solidFill>
                  <a:srgbClr val="000000"/>
                </a:solidFill>
              </a:rPr>
              <a:t>Học </a:t>
            </a:r>
            <a:r>
              <a:rPr lang="vi-VN">
                <a:solidFill>
                  <a:srgbClr val="000000"/>
                </a:solidFill>
              </a:rPr>
              <a:t>từ trải nghiệm là quá trình học theo đó </a:t>
            </a:r>
            <a:r>
              <a:rPr lang="vi-VN" smtClean="0">
                <a:solidFill>
                  <a:srgbClr val="000000"/>
                </a:solidFill>
              </a:rPr>
              <a:t>kiến</a:t>
            </a:r>
            <a:r>
              <a:rPr lang="en-US" smtClean="0">
                <a:solidFill>
                  <a:srgbClr val="000000"/>
                </a:solidFill>
              </a:rPr>
              <a:t> </a:t>
            </a:r>
            <a:r>
              <a:rPr lang="vi-VN" smtClean="0">
                <a:solidFill>
                  <a:srgbClr val="000000"/>
                </a:solidFill>
              </a:rPr>
              <a:t>thức</a:t>
            </a:r>
            <a:r>
              <a:rPr lang="vi-VN">
                <a:solidFill>
                  <a:srgbClr val="000000"/>
                </a:solidFill>
              </a:rPr>
              <a:t>, </a:t>
            </a:r>
            <a:r>
              <a:rPr lang="en-US" smtClean="0">
                <a:solidFill>
                  <a:srgbClr val="000000"/>
                </a:solidFill>
              </a:rPr>
              <a:t>      </a:t>
            </a:r>
            <a:r>
              <a:rPr lang="vi-VN" smtClean="0">
                <a:solidFill>
                  <a:srgbClr val="000000"/>
                </a:solidFill>
              </a:rPr>
              <a:t>năng </a:t>
            </a:r>
            <a:r>
              <a:rPr lang="vi-VN">
                <a:solidFill>
                  <a:srgbClr val="000000"/>
                </a:solidFill>
              </a:rPr>
              <a:t>lực được tạo ra thông qua việc </a:t>
            </a:r>
            <a:r>
              <a:rPr lang="vi-VN">
                <a:solidFill>
                  <a:srgbClr val="FF0000"/>
                </a:solidFill>
              </a:rPr>
              <a:t>chuyển hóa kinh nghiệm</a:t>
            </a:r>
            <a:r>
              <a:rPr lang="vi-VN">
                <a:solidFill>
                  <a:srgbClr val="000000"/>
                </a:solidFill>
              </a:rPr>
              <a:t> (theo Kolb, 1984) </a:t>
            </a:r>
            <a:endParaRPr lang="en-US" smtClean="0">
              <a:solidFill>
                <a:srgbClr val="000000"/>
              </a:solidFill>
            </a:endParaRPr>
          </a:p>
          <a:p>
            <a:pPr marL="12700"/>
            <a:endParaRPr lang="vi-VN" sz="1050">
              <a:solidFill>
                <a:srgbClr val="000000"/>
              </a:solidFill>
            </a:endParaRPr>
          </a:p>
          <a:p>
            <a:pPr marL="12700" marR="5080">
              <a:tabLst>
                <a:tab pos="127000" algn="l"/>
              </a:tabLst>
            </a:pPr>
            <a:r>
              <a:rPr lang="vi-VN" smtClean="0">
                <a:solidFill>
                  <a:srgbClr val="000000"/>
                </a:solidFill>
              </a:rPr>
              <a:t>Học </a:t>
            </a:r>
            <a:r>
              <a:rPr lang="vi-VN">
                <a:solidFill>
                  <a:srgbClr val="000000"/>
                </a:solidFill>
              </a:rPr>
              <a:t>qua trải nghiệm giúp người học không những </a:t>
            </a:r>
            <a:r>
              <a:rPr lang="vi-VN" smtClean="0">
                <a:solidFill>
                  <a:srgbClr val="000000"/>
                </a:solidFill>
              </a:rPr>
              <a:t>có </a:t>
            </a:r>
            <a:r>
              <a:rPr lang="vi-VN">
                <a:solidFill>
                  <a:srgbClr val="FF0000"/>
                </a:solidFill>
              </a:rPr>
              <a:t>được năng lực</a:t>
            </a:r>
            <a:r>
              <a:rPr lang="vi-VN">
                <a:solidFill>
                  <a:srgbClr val="000000"/>
                </a:solidFill>
              </a:rPr>
              <a:t> thực hiện mà còn có những </a:t>
            </a:r>
            <a:r>
              <a:rPr lang="vi-VN">
                <a:solidFill>
                  <a:srgbClr val="FF0000"/>
                </a:solidFill>
              </a:rPr>
              <a:t>trải nghiệm về cảm </a:t>
            </a:r>
            <a:r>
              <a:rPr lang="vi-VN" smtClean="0">
                <a:solidFill>
                  <a:srgbClr val="FF0000"/>
                </a:solidFill>
              </a:rPr>
              <a:t>giá</a:t>
            </a:r>
            <a:r>
              <a:rPr lang="en-US">
                <a:solidFill>
                  <a:srgbClr val="FF0000"/>
                </a:solidFill>
              </a:rPr>
              <a:t>c</a:t>
            </a:r>
            <a:r>
              <a:rPr lang="vi-VN" smtClean="0">
                <a:solidFill>
                  <a:srgbClr val="FF0000"/>
                </a:solidFill>
              </a:rPr>
              <a:t>, </a:t>
            </a:r>
            <a:r>
              <a:rPr lang="vi-VN">
                <a:solidFill>
                  <a:srgbClr val="FF0000"/>
                </a:solidFill>
              </a:rPr>
              <a:t>cảm xúc, ý chí</a:t>
            </a:r>
            <a:r>
              <a:rPr lang="vi-VN">
                <a:solidFill>
                  <a:srgbClr val="000000"/>
                </a:solidFill>
              </a:rPr>
              <a:t> và nhiều </a:t>
            </a:r>
            <a:r>
              <a:rPr lang="vi-VN">
                <a:solidFill>
                  <a:srgbClr val="FF0000"/>
                </a:solidFill>
              </a:rPr>
              <a:t>trạng thái tâm </a:t>
            </a:r>
            <a:r>
              <a:rPr lang="vi-VN" smtClean="0">
                <a:solidFill>
                  <a:srgbClr val="FF0000"/>
                </a:solidFill>
              </a:rPr>
              <a:t>lý</a:t>
            </a:r>
            <a:r>
              <a:rPr lang="en-US" smtClean="0">
                <a:solidFill>
                  <a:srgbClr val="FF0000"/>
                </a:solidFill>
              </a:rPr>
              <a:t> </a:t>
            </a:r>
            <a:r>
              <a:rPr lang="vi-VN" smtClean="0">
                <a:solidFill>
                  <a:srgbClr val="000000"/>
                </a:solidFill>
              </a:rPr>
              <a:t>khác</a:t>
            </a:r>
            <a:r>
              <a:rPr lang="vi-VN">
                <a:solidFill>
                  <a:srgbClr val="000000"/>
                </a:solidFill>
              </a:rPr>
              <a:t>... </a:t>
            </a:r>
          </a:p>
        </p:txBody>
      </p:sp>
    </p:spTree>
    <p:extLst>
      <p:ext uri="{BB962C8B-B14F-4D97-AF65-F5344CB8AC3E}">
        <p14:creationId xmlns:p14="http://schemas.microsoft.com/office/powerpoint/2010/main" val="3267610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rrowheads="1"/>
          </p:cNvSpPr>
          <p:nvPr/>
        </p:nvSpPr>
        <p:spPr bwMode="auto">
          <a:xfrm>
            <a:off x="0" y="2204864"/>
            <a:ext cx="9144000" cy="2492990"/>
          </a:xfrm>
          <a:prstGeom prst="rect">
            <a:avLst/>
          </a:prstGeom>
          <a:solidFill>
            <a:schemeClr val="bg1">
              <a:alpha val="82000"/>
            </a:schemeClr>
          </a:solidFill>
          <a:ln>
            <a:noFill/>
          </a:ln>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latinLnBrk="0" hangingPunct="1"/>
            <a:endParaRPr lang="en-US" sz="4800" b="1" smtClean="0">
              <a:solidFill>
                <a:srgbClr val="7030A0"/>
              </a:solidFill>
              <a:latin typeface="Times New Roman" pitchFamily="18" charset="0"/>
              <a:cs typeface="Times New Roman" pitchFamily="18" charset="0"/>
            </a:endParaRPr>
          </a:p>
          <a:p>
            <a:pPr algn="ctr" eaLnBrk="1" latinLnBrk="0" hangingPunct="1"/>
            <a:r>
              <a:rPr lang="en-US" sz="6000" b="1">
                <a:solidFill>
                  <a:srgbClr val="7030A0"/>
                </a:solidFill>
                <a:latin typeface="Times New Roman" pitchFamily="18" charset="0"/>
                <a:cs typeface="Times New Roman" pitchFamily="18" charset="0"/>
              </a:rPr>
              <a:t>1</a:t>
            </a:r>
            <a:r>
              <a:rPr lang="en-US" sz="6000" b="1" smtClean="0">
                <a:solidFill>
                  <a:srgbClr val="7030A0"/>
                </a:solidFill>
                <a:latin typeface="Times New Roman" pitchFamily="18" charset="0"/>
                <a:cs typeface="Times New Roman" pitchFamily="18" charset="0"/>
              </a:rPr>
              <a:t>. Nếp nghĩ phát triển</a:t>
            </a:r>
          </a:p>
          <a:p>
            <a:pPr algn="ctr" eaLnBrk="1" latinLnBrk="0" hangingPunct="1"/>
            <a:endParaRPr lang="en-US" sz="480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660575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Content Placeholder 4">
            <a:extLst>
              <a:ext uri="{FF2B5EF4-FFF2-40B4-BE49-F238E27FC236}"/>
            </a:extLst>
          </p:cNvPr>
          <p:cNvGraphicFramePr>
            <a:graphicFrameLocks noGrp="1"/>
          </p:cNvGraphicFramePr>
          <p:nvPr>
            <p:ph idx="1"/>
            <p:extLst>
              <p:ext uri="{D42A27DB-BD31-4B8C-83A1-F6EECF244321}">
                <p14:modId xmlns:p14="http://schemas.microsoft.com/office/powerpoint/2010/main" val="4069603761"/>
              </p:ext>
            </p:extLst>
          </p:nvPr>
        </p:nvGraphicFramePr>
        <p:xfrm>
          <a:off x="1187624" y="1340768"/>
          <a:ext cx="736550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spc="15"/>
              <a:t>2</a:t>
            </a:r>
            <a:r>
              <a:rPr lang="en-US" spc="15" smtClean="0"/>
              <a:t>. </a:t>
            </a:r>
            <a:r>
              <a:rPr lang="en-US" spc="15"/>
              <a:t>Dạy – học trải nghiệm</a:t>
            </a:r>
            <a:endParaRPr lang="en-US"/>
          </a:p>
        </p:txBody>
      </p:sp>
      <p:sp>
        <p:nvSpPr>
          <p:cNvPr id="5" name="Content Placeholder 2"/>
          <p:cNvSpPr txBox="1">
            <a:spLocks/>
          </p:cNvSpPr>
          <p:nvPr/>
        </p:nvSpPr>
        <p:spPr>
          <a:xfrm>
            <a:off x="35496" y="2132856"/>
            <a:ext cx="1512168" cy="3096344"/>
          </a:xfrm>
          <a:prstGeom prst="rect">
            <a:avLst/>
          </a:prstGeom>
        </p:spPr>
        <p:txBody>
          <a:bodyPr vert="horz" lIns="91440" tIns="45720" rIns="91440" bIns="45720" rtlCol="0">
            <a:noAutofit/>
          </a:bodyPr>
          <a:lstStyle>
            <a:lvl1pPr marL="342900" indent="-342900" algn="just" defTabSz="914400" rtl="0" eaLnBrk="1" latinLnBrk="1"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1pPr>
            <a:lvl2pPr marL="742950" indent="-285750" algn="just" defTabSz="914400" rtl="0" eaLnBrk="1" latinLnBrk="1"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just" defTabSz="914400" rtl="0" eaLnBrk="1" latinLnBrk="1"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3pPr>
            <a:lvl4pPr marL="1600200" indent="-228600" algn="just" defTabSz="914400" rtl="0" eaLnBrk="1" latinLnBrk="1"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4pPr>
            <a:lvl5pPr marL="2057400" indent="-228600" algn="just" defTabSz="914400" rtl="0" eaLnBrk="1" latinLnBrk="1" hangingPunct="1">
              <a:lnSpc>
                <a:spcPct val="125000"/>
              </a:lnSpc>
              <a:spcBef>
                <a:spcPts val="300"/>
              </a:spcBef>
              <a:buFont typeface="Arial" pitchFamily="34" charset="0"/>
              <a:buChar char="»"/>
              <a:defRPr sz="2800" kern="1200">
                <a:solidFill>
                  <a:schemeClr val="tx1"/>
                </a:solidFill>
                <a:latin typeface="Times New Roman" pitchFamily="18" charset="0"/>
                <a:ea typeface="+mn-ea"/>
                <a:cs typeface="Times New Roman" pitchFamily="18"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smtClean="0"/>
              <a:t>Hoạt</a:t>
            </a:r>
          </a:p>
          <a:p>
            <a:pPr marL="0" indent="0" algn="ctr">
              <a:buNone/>
            </a:pPr>
            <a:r>
              <a:rPr lang="en-US" sz="3200" b="1" smtClean="0"/>
              <a:t>động</a:t>
            </a:r>
          </a:p>
          <a:p>
            <a:pPr marL="0" indent="0" algn="ctr">
              <a:buNone/>
            </a:pPr>
            <a:r>
              <a:rPr lang="en-US" sz="3200" b="1"/>
              <a:t>t</a:t>
            </a:r>
            <a:r>
              <a:rPr lang="en-US" sz="3200" b="1" smtClean="0"/>
              <a:t>rải</a:t>
            </a:r>
          </a:p>
          <a:p>
            <a:pPr marL="0" indent="0" algn="ctr">
              <a:buNone/>
            </a:pPr>
            <a:r>
              <a:rPr lang="en-US" sz="3200" b="1" smtClean="0"/>
              <a:t>nghiệm</a:t>
            </a:r>
            <a:endParaRPr lang="en-US" sz="3200" b="1"/>
          </a:p>
        </p:txBody>
      </p:sp>
    </p:spTree>
    <p:extLst>
      <p:ext uri="{BB962C8B-B14F-4D97-AF65-F5344CB8AC3E}">
        <p14:creationId xmlns:p14="http://schemas.microsoft.com/office/powerpoint/2010/main" val="35030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9">
                                            <p:graphicEl>
                                              <a:dgm id="{DD11CDBB-1AAC-4E29-B545-8EA3A34FD84F}"/>
                                            </p:graphicEl>
                                          </p:spTgt>
                                        </p:tgtEl>
                                        <p:attrNameLst>
                                          <p:attrName>style.visibility</p:attrName>
                                        </p:attrNameLst>
                                      </p:cBhvr>
                                      <p:to>
                                        <p:strVal val="visible"/>
                                      </p:to>
                                    </p:set>
                                    <p:anim calcmode="lin" valueType="num">
                                      <p:cBhvr additive="base">
                                        <p:cTn id="12" dur="500"/>
                                        <p:tgtEl>
                                          <p:spTgt spid="9">
                                            <p:graphicEl>
                                              <a:dgm id="{DD11CDBB-1AAC-4E29-B545-8EA3A34FD84F}"/>
                                            </p:graphicEl>
                                          </p:spTgt>
                                        </p:tgtEl>
                                        <p:attrNameLst>
                                          <p:attrName>ppt_y</p:attrName>
                                        </p:attrNameLst>
                                      </p:cBhvr>
                                      <p:tavLst>
                                        <p:tav tm="0">
                                          <p:val>
                                            <p:strVal val="#ppt_y+#ppt_h*1.125000"/>
                                          </p:val>
                                        </p:tav>
                                        <p:tav tm="100000">
                                          <p:val>
                                            <p:strVal val="#ppt_y"/>
                                          </p:val>
                                        </p:tav>
                                      </p:tavLst>
                                    </p:anim>
                                    <p:animEffect transition="in" filter="wipe(up)">
                                      <p:cBhvr>
                                        <p:cTn id="13" dur="500"/>
                                        <p:tgtEl>
                                          <p:spTgt spid="9">
                                            <p:graphicEl>
                                              <a:dgm id="{DD11CDBB-1AAC-4E29-B545-8EA3A34FD84F}"/>
                                            </p:graphicEl>
                                          </p:spTgt>
                                        </p:tgtEl>
                                      </p:cBhvr>
                                    </p:animEffect>
                                  </p:childTnLst>
                                </p:cTn>
                              </p:par>
                              <p:par>
                                <p:cTn id="14" presetID="12" presetClass="entr" presetSubtype="4" fill="hold" grpId="1" nodeType="withEffect">
                                  <p:stCondLst>
                                    <p:cond delay="0"/>
                                  </p:stCondLst>
                                  <p:childTnLst>
                                    <p:set>
                                      <p:cBhvr>
                                        <p:cTn id="15" dur="1" fill="hold">
                                          <p:stCondLst>
                                            <p:cond delay="0"/>
                                          </p:stCondLst>
                                        </p:cTn>
                                        <p:tgtEl>
                                          <p:spTgt spid="9">
                                            <p:graphicEl>
                                              <a:dgm id="{C58328A4-B049-4E7C-B463-921BB354E311}"/>
                                            </p:graphicEl>
                                          </p:spTgt>
                                        </p:tgtEl>
                                        <p:attrNameLst>
                                          <p:attrName>style.visibility</p:attrName>
                                        </p:attrNameLst>
                                      </p:cBhvr>
                                      <p:to>
                                        <p:strVal val="visible"/>
                                      </p:to>
                                    </p:set>
                                    <p:anim calcmode="lin" valueType="num">
                                      <p:cBhvr additive="base">
                                        <p:cTn id="16" dur="500"/>
                                        <p:tgtEl>
                                          <p:spTgt spid="9">
                                            <p:graphicEl>
                                              <a:dgm id="{C58328A4-B049-4E7C-B463-921BB354E311}"/>
                                            </p:graphicEl>
                                          </p:spTgt>
                                        </p:tgtEl>
                                        <p:attrNameLst>
                                          <p:attrName>ppt_y</p:attrName>
                                        </p:attrNameLst>
                                      </p:cBhvr>
                                      <p:tavLst>
                                        <p:tav tm="0">
                                          <p:val>
                                            <p:strVal val="#ppt_y+#ppt_h*1.125000"/>
                                          </p:val>
                                        </p:tav>
                                        <p:tav tm="100000">
                                          <p:val>
                                            <p:strVal val="#ppt_y"/>
                                          </p:val>
                                        </p:tav>
                                      </p:tavLst>
                                    </p:anim>
                                    <p:animEffect transition="in" filter="wipe(up)">
                                      <p:cBhvr>
                                        <p:cTn id="17" dur="500"/>
                                        <p:tgtEl>
                                          <p:spTgt spid="9">
                                            <p:graphicEl>
                                              <a:dgm id="{C58328A4-B049-4E7C-B463-921BB354E31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1" nodeType="clickEffect">
                                  <p:stCondLst>
                                    <p:cond delay="0"/>
                                  </p:stCondLst>
                                  <p:childTnLst>
                                    <p:set>
                                      <p:cBhvr>
                                        <p:cTn id="21" dur="1" fill="hold">
                                          <p:stCondLst>
                                            <p:cond delay="0"/>
                                          </p:stCondLst>
                                        </p:cTn>
                                        <p:tgtEl>
                                          <p:spTgt spid="9">
                                            <p:graphicEl>
                                              <a:dgm id="{F13FA22D-09BB-4BE0-93D8-D8BB78DF4FEE}"/>
                                            </p:graphicEl>
                                          </p:spTgt>
                                        </p:tgtEl>
                                        <p:attrNameLst>
                                          <p:attrName>style.visibility</p:attrName>
                                        </p:attrNameLst>
                                      </p:cBhvr>
                                      <p:to>
                                        <p:strVal val="visible"/>
                                      </p:to>
                                    </p:set>
                                    <p:anim calcmode="lin" valueType="num">
                                      <p:cBhvr additive="base">
                                        <p:cTn id="22" dur="500"/>
                                        <p:tgtEl>
                                          <p:spTgt spid="9">
                                            <p:graphicEl>
                                              <a:dgm id="{F13FA22D-09BB-4BE0-93D8-D8BB78DF4FEE}"/>
                                            </p:graphicEl>
                                          </p:spTgt>
                                        </p:tgtEl>
                                        <p:attrNameLst>
                                          <p:attrName>ppt_y</p:attrName>
                                        </p:attrNameLst>
                                      </p:cBhvr>
                                      <p:tavLst>
                                        <p:tav tm="0">
                                          <p:val>
                                            <p:strVal val="#ppt_y+#ppt_h*1.125000"/>
                                          </p:val>
                                        </p:tav>
                                        <p:tav tm="100000">
                                          <p:val>
                                            <p:strVal val="#ppt_y"/>
                                          </p:val>
                                        </p:tav>
                                      </p:tavLst>
                                    </p:anim>
                                    <p:animEffect transition="in" filter="wipe(up)">
                                      <p:cBhvr>
                                        <p:cTn id="23" dur="500"/>
                                        <p:tgtEl>
                                          <p:spTgt spid="9">
                                            <p:graphicEl>
                                              <a:dgm id="{F13FA22D-09BB-4BE0-93D8-D8BB78DF4FEE}"/>
                                            </p:graphicEl>
                                          </p:spTgt>
                                        </p:tgtEl>
                                      </p:cBhvr>
                                    </p:animEffect>
                                  </p:childTnLst>
                                </p:cTn>
                              </p:par>
                              <p:par>
                                <p:cTn id="24" presetID="12" presetClass="entr" presetSubtype="4" fill="hold" grpId="1" nodeType="withEffect">
                                  <p:stCondLst>
                                    <p:cond delay="0"/>
                                  </p:stCondLst>
                                  <p:childTnLst>
                                    <p:set>
                                      <p:cBhvr>
                                        <p:cTn id="25" dur="1" fill="hold">
                                          <p:stCondLst>
                                            <p:cond delay="0"/>
                                          </p:stCondLst>
                                        </p:cTn>
                                        <p:tgtEl>
                                          <p:spTgt spid="9">
                                            <p:graphicEl>
                                              <a:dgm id="{5C942EEA-8476-405D-8909-7D262B373504}"/>
                                            </p:graphicEl>
                                          </p:spTgt>
                                        </p:tgtEl>
                                        <p:attrNameLst>
                                          <p:attrName>style.visibility</p:attrName>
                                        </p:attrNameLst>
                                      </p:cBhvr>
                                      <p:to>
                                        <p:strVal val="visible"/>
                                      </p:to>
                                    </p:set>
                                    <p:anim calcmode="lin" valueType="num">
                                      <p:cBhvr additive="base">
                                        <p:cTn id="26" dur="500"/>
                                        <p:tgtEl>
                                          <p:spTgt spid="9">
                                            <p:graphicEl>
                                              <a:dgm id="{5C942EEA-8476-405D-8909-7D262B373504}"/>
                                            </p:graphicEl>
                                          </p:spTgt>
                                        </p:tgtEl>
                                        <p:attrNameLst>
                                          <p:attrName>ppt_y</p:attrName>
                                        </p:attrNameLst>
                                      </p:cBhvr>
                                      <p:tavLst>
                                        <p:tav tm="0">
                                          <p:val>
                                            <p:strVal val="#ppt_y+#ppt_h*1.125000"/>
                                          </p:val>
                                        </p:tav>
                                        <p:tav tm="100000">
                                          <p:val>
                                            <p:strVal val="#ppt_y"/>
                                          </p:val>
                                        </p:tav>
                                      </p:tavLst>
                                    </p:anim>
                                    <p:animEffect transition="in" filter="wipe(up)">
                                      <p:cBhvr>
                                        <p:cTn id="27" dur="500"/>
                                        <p:tgtEl>
                                          <p:spTgt spid="9">
                                            <p:graphicEl>
                                              <a:dgm id="{5C942EEA-8476-405D-8909-7D262B37350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1" nodeType="clickEffect">
                                  <p:stCondLst>
                                    <p:cond delay="0"/>
                                  </p:stCondLst>
                                  <p:childTnLst>
                                    <p:set>
                                      <p:cBhvr>
                                        <p:cTn id="31" dur="1" fill="hold">
                                          <p:stCondLst>
                                            <p:cond delay="0"/>
                                          </p:stCondLst>
                                        </p:cTn>
                                        <p:tgtEl>
                                          <p:spTgt spid="9">
                                            <p:graphicEl>
                                              <a:dgm id="{29A99EEA-8DE3-4C9C-B526-7A9CB8006FA2}"/>
                                            </p:graphicEl>
                                          </p:spTgt>
                                        </p:tgtEl>
                                        <p:attrNameLst>
                                          <p:attrName>style.visibility</p:attrName>
                                        </p:attrNameLst>
                                      </p:cBhvr>
                                      <p:to>
                                        <p:strVal val="visible"/>
                                      </p:to>
                                    </p:set>
                                    <p:anim calcmode="lin" valueType="num">
                                      <p:cBhvr additive="base">
                                        <p:cTn id="32" dur="500"/>
                                        <p:tgtEl>
                                          <p:spTgt spid="9">
                                            <p:graphicEl>
                                              <a:dgm id="{29A99EEA-8DE3-4C9C-B526-7A9CB8006FA2}"/>
                                            </p:graphicEl>
                                          </p:spTgt>
                                        </p:tgtEl>
                                        <p:attrNameLst>
                                          <p:attrName>ppt_y</p:attrName>
                                        </p:attrNameLst>
                                      </p:cBhvr>
                                      <p:tavLst>
                                        <p:tav tm="0">
                                          <p:val>
                                            <p:strVal val="#ppt_y+#ppt_h*1.125000"/>
                                          </p:val>
                                        </p:tav>
                                        <p:tav tm="100000">
                                          <p:val>
                                            <p:strVal val="#ppt_y"/>
                                          </p:val>
                                        </p:tav>
                                      </p:tavLst>
                                    </p:anim>
                                    <p:animEffect transition="in" filter="wipe(up)">
                                      <p:cBhvr>
                                        <p:cTn id="33" dur="500"/>
                                        <p:tgtEl>
                                          <p:spTgt spid="9">
                                            <p:graphicEl>
                                              <a:dgm id="{29A99EEA-8DE3-4C9C-B526-7A9CB8006FA2}"/>
                                            </p:graphicEl>
                                          </p:spTgt>
                                        </p:tgtEl>
                                      </p:cBhvr>
                                    </p:animEffect>
                                  </p:childTnLst>
                                </p:cTn>
                              </p:par>
                              <p:par>
                                <p:cTn id="34" presetID="12" presetClass="entr" presetSubtype="4" fill="hold" grpId="1" nodeType="withEffect">
                                  <p:stCondLst>
                                    <p:cond delay="0"/>
                                  </p:stCondLst>
                                  <p:childTnLst>
                                    <p:set>
                                      <p:cBhvr>
                                        <p:cTn id="35" dur="1" fill="hold">
                                          <p:stCondLst>
                                            <p:cond delay="0"/>
                                          </p:stCondLst>
                                        </p:cTn>
                                        <p:tgtEl>
                                          <p:spTgt spid="9">
                                            <p:graphicEl>
                                              <a:dgm id="{42B78F3F-9B03-43F7-9190-4DBC4E36BE3F}"/>
                                            </p:graphicEl>
                                          </p:spTgt>
                                        </p:tgtEl>
                                        <p:attrNameLst>
                                          <p:attrName>style.visibility</p:attrName>
                                        </p:attrNameLst>
                                      </p:cBhvr>
                                      <p:to>
                                        <p:strVal val="visible"/>
                                      </p:to>
                                    </p:set>
                                    <p:anim calcmode="lin" valueType="num">
                                      <p:cBhvr additive="base">
                                        <p:cTn id="36" dur="500"/>
                                        <p:tgtEl>
                                          <p:spTgt spid="9">
                                            <p:graphicEl>
                                              <a:dgm id="{42B78F3F-9B03-43F7-9190-4DBC4E36BE3F}"/>
                                            </p:graphicEl>
                                          </p:spTgt>
                                        </p:tgtEl>
                                        <p:attrNameLst>
                                          <p:attrName>ppt_y</p:attrName>
                                        </p:attrNameLst>
                                      </p:cBhvr>
                                      <p:tavLst>
                                        <p:tav tm="0">
                                          <p:val>
                                            <p:strVal val="#ppt_y+#ppt_h*1.125000"/>
                                          </p:val>
                                        </p:tav>
                                        <p:tav tm="100000">
                                          <p:val>
                                            <p:strVal val="#ppt_y"/>
                                          </p:val>
                                        </p:tav>
                                      </p:tavLst>
                                    </p:anim>
                                    <p:animEffect transition="in" filter="wipe(up)">
                                      <p:cBhvr>
                                        <p:cTn id="37" dur="500"/>
                                        <p:tgtEl>
                                          <p:spTgt spid="9">
                                            <p:graphicEl>
                                              <a:dgm id="{42B78F3F-9B03-43F7-9190-4DBC4E36BE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1" uiExpand="1">
        <p:bldSub>
          <a:bldDgm bld="one"/>
        </p:bldSub>
      </p:bldGraphic>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p:nvPr/>
        </p:nvSpPr>
        <p:spPr>
          <a:xfrm>
            <a:off x="323528" y="1240437"/>
            <a:ext cx="8568952" cy="1926810"/>
          </a:xfrm>
          <a:prstGeom prst="rect">
            <a:avLst/>
          </a:prstGeom>
          <a:solidFill>
            <a:schemeClr val="accent5">
              <a:lumMod val="20000"/>
              <a:lumOff val="80000"/>
            </a:schemeClr>
          </a:solidFill>
        </p:spPr>
        <p:txBody>
          <a:bodyPr vert="horz" wrap="square" lIns="0" tIns="48895" rIns="0" bIns="0" rtlCol="0">
            <a:spAutoFit/>
          </a:bodyPr>
          <a:lstStyle/>
          <a:p>
            <a:pPr marL="127000" indent="-114300">
              <a:spcBef>
                <a:spcPts val="385"/>
              </a:spcBef>
              <a:buFontTx/>
              <a:buChar char="•"/>
              <a:tabLst>
                <a:tab pos="127000" algn="l"/>
              </a:tabLst>
            </a:pPr>
            <a:r>
              <a:rPr lang="en-US" sz="2800" spc="-114" dirty="0">
                <a:solidFill>
                  <a:prstClr val="black"/>
                </a:solidFill>
                <a:latin typeface="Times New Roman" panose="02020603050405020304" pitchFamily="18" charset="0"/>
                <a:cs typeface="Times New Roman" panose="02020603050405020304" pitchFamily="18" charset="0"/>
              </a:rPr>
              <a:t> </a:t>
            </a:r>
            <a:r>
              <a:rPr sz="2800" spc="-114" dirty="0" err="1">
                <a:solidFill>
                  <a:prstClr val="black"/>
                </a:solidFill>
                <a:latin typeface="Times New Roman" panose="02020603050405020304" pitchFamily="18" charset="0"/>
                <a:cs typeface="Times New Roman" panose="02020603050405020304" pitchFamily="18" charset="0"/>
              </a:rPr>
              <a:t>Không</a:t>
            </a:r>
            <a:r>
              <a:rPr sz="2800" spc="-114" dirty="0">
                <a:solidFill>
                  <a:prstClr val="black"/>
                </a:solidFill>
                <a:latin typeface="Times New Roman" panose="02020603050405020304" pitchFamily="18" charset="0"/>
                <a:cs typeface="Times New Roman" panose="02020603050405020304" pitchFamily="18" charset="0"/>
              </a:rPr>
              <a:t> </a:t>
            </a:r>
            <a:r>
              <a:rPr sz="2800" spc="-100" dirty="0">
                <a:solidFill>
                  <a:prstClr val="black"/>
                </a:solidFill>
                <a:latin typeface="Times New Roman" panose="02020603050405020304" pitchFamily="18" charset="0"/>
                <a:cs typeface="Times New Roman" panose="02020603050405020304" pitchFamily="18" charset="0"/>
              </a:rPr>
              <a:t>có nghĩa </a:t>
            </a:r>
            <a:r>
              <a:rPr sz="2800" spc="-60" dirty="0" err="1">
                <a:solidFill>
                  <a:prstClr val="black"/>
                </a:solidFill>
                <a:latin typeface="Times New Roman" panose="02020603050405020304" pitchFamily="18" charset="0"/>
                <a:cs typeface="Times New Roman" panose="02020603050405020304" pitchFamily="18" charset="0"/>
              </a:rPr>
              <a:t>chỉ</a:t>
            </a:r>
            <a:r>
              <a:rPr sz="2800" spc="-125" dirty="0">
                <a:solidFill>
                  <a:prstClr val="black"/>
                </a:solidFill>
                <a:latin typeface="Times New Roman" panose="02020603050405020304" pitchFamily="18" charset="0"/>
                <a:cs typeface="Times New Roman" panose="02020603050405020304" pitchFamily="18" charset="0"/>
              </a:rPr>
              <a:t> </a:t>
            </a:r>
            <a:r>
              <a:rPr sz="2800" spc="-60" dirty="0" err="1">
                <a:solidFill>
                  <a:prstClr val="black"/>
                </a:solidFill>
                <a:latin typeface="Times New Roman" panose="02020603050405020304" pitchFamily="18" charset="0"/>
                <a:cs typeface="Times New Roman" panose="02020603050405020304" pitchFamily="18" charset="0"/>
              </a:rPr>
              <a:t>làm</a:t>
            </a:r>
            <a:r>
              <a:rPr lang="en-US" sz="2800" spc="-60" dirty="0">
                <a:solidFill>
                  <a:prstClr val="black"/>
                </a:solidFill>
                <a:latin typeface="Times New Roman" panose="02020603050405020304" pitchFamily="18" charset="0"/>
                <a:cs typeface="Times New Roman" panose="02020603050405020304" pitchFamily="18" charset="0"/>
              </a:rPr>
              <a:t>: </a:t>
            </a:r>
          </a:p>
          <a:p>
            <a:pPr marL="12700">
              <a:spcBef>
                <a:spcPts val="385"/>
              </a:spcBef>
              <a:tabLst>
                <a:tab pos="127000" algn="l"/>
              </a:tabLst>
            </a:pP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Làm</a:t>
            </a: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để</a:t>
            </a: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đạt</a:t>
            </a: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được</a:t>
            </a: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điều</a:t>
            </a: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gì</a:t>
            </a:r>
            <a:r>
              <a:rPr lang="en-US" sz="2800" b="1" spc="-60" dirty="0">
                <a:solidFill>
                  <a:srgbClr val="FF0000"/>
                </a:solidFill>
                <a:latin typeface="Times New Roman" panose="02020603050405020304" pitchFamily="18" charset="0"/>
                <a:cs typeface="Times New Roman" panose="02020603050405020304" pitchFamily="18" charset="0"/>
              </a:rPr>
              <a:t>? </a:t>
            </a:r>
          </a:p>
          <a:p>
            <a:pPr marL="12700">
              <a:spcBef>
                <a:spcPts val="385"/>
              </a:spcBef>
              <a:tabLst>
                <a:tab pos="127000" algn="l"/>
              </a:tabLst>
            </a:pP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Rèn</a:t>
            </a: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được</a:t>
            </a: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kĩ</a:t>
            </a: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năng</a:t>
            </a:r>
            <a:r>
              <a:rPr lang="en-US" sz="2800" b="1" spc="-60" dirty="0">
                <a:solidFill>
                  <a:srgbClr val="FF0000"/>
                </a:solidFill>
                <a:latin typeface="Times New Roman" panose="02020603050405020304" pitchFamily="18" charset="0"/>
                <a:cs typeface="Times New Roman" panose="02020603050405020304" pitchFamily="18" charset="0"/>
              </a:rPr>
              <a:t> </a:t>
            </a:r>
            <a:r>
              <a:rPr lang="en-US" sz="2800" b="1" spc="-60" dirty="0" err="1">
                <a:solidFill>
                  <a:srgbClr val="FF0000"/>
                </a:solidFill>
                <a:latin typeface="Times New Roman" panose="02020603050405020304" pitchFamily="18" charset="0"/>
                <a:cs typeface="Times New Roman" panose="02020603050405020304" pitchFamily="18" charset="0"/>
              </a:rPr>
              <a:t>gì</a:t>
            </a:r>
            <a:r>
              <a:rPr lang="en-US" sz="2800" b="1" spc="-60" dirty="0">
                <a:solidFill>
                  <a:srgbClr val="FF0000"/>
                </a:solidFill>
                <a:latin typeface="Times New Roman" panose="02020603050405020304" pitchFamily="18" charset="0"/>
                <a:cs typeface="Times New Roman" panose="02020603050405020304" pitchFamily="18" charset="0"/>
              </a:rPr>
              <a:t>? </a:t>
            </a:r>
          </a:p>
          <a:p>
            <a:pPr marL="12700">
              <a:spcBef>
                <a:spcPts val="385"/>
              </a:spcBef>
              <a:tabLst>
                <a:tab pos="127000" algn="l"/>
              </a:tabLst>
            </a:pPr>
            <a:r>
              <a:rPr lang="en-US" sz="2800" b="1" spc="-60" smtClean="0">
                <a:solidFill>
                  <a:srgbClr val="FF0000"/>
                </a:solidFill>
                <a:latin typeface="Times New Roman" panose="02020603050405020304" pitchFamily="18" charset="0"/>
                <a:cs typeface="Times New Roman" panose="02020603050405020304" pitchFamily="18" charset="0"/>
              </a:rPr>
              <a:t>		Vận dụng được điều gì?</a:t>
            </a:r>
            <a:endParaRPr lang="en-US" sz="2800" b="1" spc="-6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77B6A5FD-FFF8-456A-8A29-B03304738C4D}"/>
              </a:ext>
            </a:extLst>
          </p:cNvPr>
          <p:cNvSpPr/>
          <p:nvPr/>
        </p:nvSpPr>
        <p:spPr>
          <a:xfrm>
            <a:off x="0" y="249679"/>
            <a:ext cx="7067961" cy="707886"/>
          </a:xfrm>
          <a:prstGeom prst="rect">
            <a:avLst/>
          </a:prstGeom>
          <a:noFill/>
        </p:spPr>
        <p:txBody>
          <a:bodyPr wrap="none" lIns="91440" tIns="45720" rIns="91440" bIns="45720">
            <a:spAutoFit/>
          </a:bodyPr>
          <a:lstStyle/>
          <a:p>
            <a:pPr algn="ctr"/>
            <a:r>
              <a:rPr lang="en-US" sz="4000" b="1"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rPr>
              <a:t>HOẠT ĐỘNG TRẢI NGHIỆM</a:t>
            </a:r>
          </a:p>
        </p:txBody>
      </p:sp>
      <p:sp>
        <p:nvSpPr>
          <p:cNvPr id="5" name="object 3"/>
          <p:cNvSpPr txBox="1"/>
          <p:nvPr/>
        </p:nvSpPr>
        <p:spPr>
          <a:xfrm>
            <a:off x="323528" y="3651406"/>
            <a:ext cx="8568952" cy="949619"/>
          </a:xfrm>
          <a:prstGeom prst="rect">
            <a:avLst/>
          </a:prstGeom>
          <a:solidFill>
            <a:schemeClr val="accent3">
              <a:lumMod val="20000"/>
              <a:lumOff val="80000"/>
            </a:schemeClr>
          </a:solidFill>
        </p:spPr>
        <p:txBody>
          <a:bodyPr vert="horz" wrap="square" lIns="0" tIns="48895" rIns="0" bIns="0" rtlCol="0">
            <a:spAutoFit/>
          </a:bodyPr>
          <a:lstStyle/>
          <a:p>
            <a:pPr marL="127000" indent="-114300">
              <a:spcBef>
                <a:spcPts val="385"/>
              </a:spcBef>
              <a:buFontTx/>
              <a:buChar char="•"/>
              <a:tabLst>
                <a:tab pos="127000" algn="l"/>
              </a:tabLst>
            </a:pPr>
            <a:r>
              <a:rPr lang="en-US" sz="2800" spc="-114">
                <a:solidFill>
                  <a:prstClr val="black"/>
                </a:solidFill>
                <a:latin typeface="Times New Roman" panose="02020603050405020304" pitchFamily="18" charset="0"/>
                <a:cs typeface="Times New Roman" panose="02020603050405020304" pitchFamily="18" charset="0"/>
              </a:rPr>
              <a:t> </a:t>
            </a:r>
            <a:r>
              <a:rPr sz="2800" spc="-114" smtClean="0">
                <a:solidFill>
                  <a:prstClr val="black"/>
                </a:solidFill>
                <a:latin typeface="Times New Roman" panose="02020603050405020304" pitchFamily="18" charset="0"/>
                <a:cs typeface="Times New Roman" panose="02020603050405020304" pitchFamily="18" charset="0"/>
              </a:rPr>
              <a:t>Không </a:t>
            </a:r>
            <a:r>
              <a:rPr sz="2800" spc="-100" dirty="0">
                <a:solidFill>
                  <a:prstClr val="black"/>
                </a:solidFill>
                <a:latin typeface="Times New Roman" panose="02020603050405020304" pitchFamily="18" charset="0"/>
                <a:cs typeface="Times New Roman" panose="02020603050405020304" pitchFamily="18" charset="0"/>
              </a:rPr>
              <a:t>có nghĩa </a:t>
            </a:r>
            <a:r>
              <a:rPr sz="2800" spc="-60" dirty="0">
                <a:solidFill>
                  <a:prstClr val="black"/>
                </a:solidFill>
                <a:latin typeface="Times New Roman" panose="02020603050405020304" pitchFamily="18" charset="0"/>
                <a:cs typeface="Times New Roman" panose="02020603050405020304" pitchFamily="18" charset="0"/>
              </a:rPr>
              <a:t>chỉ </a:t>
            </a:r>
            <a:r>
              <a:rPr sz="2800" spc="-135" dirty="0">
                <a:solidFill>
                  <a:prstClr val="black"/>
                </a:solidFill>
                <a:latin typeface="Times New Roman" panose="02020603050405020304" pitchFamily="18" charset="0"/>
                <a:cs typeface="Times New Roman" panose="02020603050405020304" pitchFamily="18" charset="0"/>
              </a:rPr>
              <a:t>ở </a:t>
            </a:r>
            <a:r>
              <a:rPr sz="2800" spc="-80" dirty="0">
                <a:solidFill>
                  <a:prstClr val="black"/>
                </a:solidFill>
                <a:latin typeface="Times New Roman" panose="02020603050405020304" pitchFamily="18" charset="0"/>
                <a:cs typeface="Times New Roman" panose="02020603050405020304" pitchFamily="18" charset="0"/>
              </a:rPr>
              <a:t>ngoài </a:t>
            </a:r>
            <a:r>
              <a:rPr sz="2800" spc="-55" dirty="0" err="1">
                <a:solidFill>
                  <a:prstClr val="black"/>
                </a:solidFill>
                <a:latin typeface="Times New Roman" panose="02020603050405020304" pitchFamily="18" charset="0"/>
                <a:cs typeface="Times New Roman" panose="02020603050405020304" pitchFamily="18" charset="0"/>
              </a:rPr>
              <a:t>thực</a:t>
            </a:r>
            <a:r>
              <a:rPr sz="2800" spc="-145" dirty="0">
                <a:solidFill>
                  <a:prstClr val="black"/>
                </a:solidFill>
                <a:latin typeface="Times New Roman" panose="02020603050405020304" pitchFamily="18" charset="0"/>
                <a:cs typeface="Times New Roman" panose="02020603050405020304" pitchFamily="18" charset="0"/>
              </a:rPr>
              <a:t> </a:t>
            </a:r>
            <a:r>
              <a:rPr sz="2800" spc="-30" dirty="0" err="1">
                <a:solidFill>
                  <a:prstClr val="black"/>
                </a:solidFill>
                <a:latin typeface="Times New Roman" panose="02020603050405020304" pitchFamily="18" charset="0"/>
                <a:cs typeface="Times New Roman" panose="02020603050405020304" pitchFamily="18" charset="0"/>
              </a:rPr>
              <a:t>tế</a:t>
            </a:r>
            <a:r>
              <a:rPr lang="en-US" sz="2800" spc="-30" dirty="0">
                <a:solidFill>
                  <a:prstClr val="black"/>
                </a:solidFill>
                <a:latin typeface="Times New Roman" panose="02020603050405020304" pitchFamily="18" charset="0"/>
                <a:cs typeface="Times New Roman" panose="02020603050405020304" pitchFamily="18" charset="0"/>
              </a:rPr>
              <a:t>: </a:t>
            </a:r>
          </a:p>
          <a:p>
            <a:pPr marL="12700">
              <a:spcBef>
                <a:spcPts val="290"/>
              </a:spcBef>
              <a:tabLst>
                <a:tab pos="127000" algn="l"/>
              </a:tabLst>
            </a:pPr>
            <a:r>
              <a:rPr lang="en-US" sz="2800" b="1" spc="-30" dirty="0">
                <a:solidFill>
                  <a:srgbClr val="FF0000"/>
                </a:solidFill>
                <a:latin typeface="Times New Roman" panose="02020603050405020304" pitchFamily="18" charset="0"/>
                <a:cs typeface="Times New Roman" panose="02020603050405020304" pitchFamily="18" charset="0"/>
              </a:rPr>
              <a:t>		</a:t>
            </a:r>
            <a:r>
              <a:rPr lang="en-US" sz="2800" b="1" spc="-30" dirty="0" err="1">
                <a:solidFill>
                  <a:srgbClr val="FF0000"/>
                </a:solidFill>
                <a:latin typeface="Times New Roman" panose="02020603050405020304" pitchFamily="18" charset="0"/>
                <a:cs typeface="Times New Roman" panose="02020603050405020304" pitchFamily="18" charset="0"/>
              </a:rPr>
              <a:t>Vừa</a:t>
            </a:r>
            <a:r>
              <a:rPr lang="en-US" sz="2800" b="1" spc="-30" dirty="0">
                <a:solidFill>
                  <a:srgbClr val="FF0000"/>
                </a:solidFill>
                <a:latin typeface="Times New Roman" panose="02020603050405020304" pitchFamily="18" charset="0"/>
                <a:cs typeface="Times New Roman" panose="02020603050405020304" pitchFamily="18" charset="0"/>
              </a:rPr>
              <a:t> ở </a:t>
            </a:r>
            <a:r>
              <a:rPr lang="en-US" sz="2800" b="1" spc="-30" dirty="0" err="1">
                <a:solidFill>
                  <a:srgbClr val="FF0000"/>
                </a:solidFill>
                <a:latin typeface="Times New Roman" panose="02020603050405020304" pitchFamily="18" charset="0"/>
                <a:cs typeface="Times New Roman" panose="02020603050405020304" pitchFamily="18" charset="0"/>
              </a:rPr>
              <a:t>thực</a:t>
            </a:r>
            <a:r>
              <a:rPr lang="en-US" sz="2800" b="1" spc="-30" dirty="0">
                <a:solidFill>
                  <a:srgbClr val="FF0000"/>
                </a:solidFill>
                <a:latin typeface="Times New Roman" panose="02020603050405020304" pitchFamily="18" charset="0"/>
                <a:cs typeface="Times New Roman" panose="02020603050405020304" pitchFamily="18" charset="0"/>
              </a:rPr>
              <a:t> </a:t>
            </a:r>
            <a:r>
              <a:rPr lang="en-US" sz="2800" b="1" spc="-30" dirty="0" err="1">
                <a:solidFill>
                  <a:srgbClr val="FF0000"/>
                </a:solidFill>
                <a:latin typeface="Times New Roman" panose="02020603050405020304" pitchFamily="18" charset="0"/>
                <a:cs typeface="Times New Roman" panose="02020603050405020304" pitchFamily="18" charset="0"/>
              </a:rPr>
              <a:t>tế</a:t>
            </a:r>
            <a:r>
              <a:rPr lang="en-US" sz="2800" b="1" spc="-30" dirty="0">
                <a:solidFill>
                  <a:srgbClr val="FF0000"/>
                </a:solidFill>
                <a:latin typeface="Times New Roman" panose="02020603050405020304" pitchFamily="18" charset="0"/>
                <a:cs typeface="Times New Roman" panose="02020603050405020304" pitchFamily="18" charset="0"/>
              </a:rPr>
              <a:t>, </a:t>
            </a:r>
            <a:r>
              <a:rPr lang="en-US" sz="2800" b="1" spc="-30" dirty="0" err="1">
                <a:solidFill>
                  <a:srgbClr val="FF0000"/>
                </a:solidFill>
                <a:latin typeface="Times New Roman" panose="02020603050405020304" pitchFamily="18" charset="0"/>
                <a:cs typeface="Times New Roman" panose="02020603050405020304" pitchFamily="18" charset="0"/>
              </a:rPr>
              <a:t>vừa</a:t>
            </a:r>
            <a:r>
              <a:rPr lang="en-US" sz="2800" b="1" spc="-30" dirty="0">
                <a:solidFill>
                  <a:srgbClr val="FF0000"/>
                </a:solidFill>
                <a:latin typeface="Times New Roman" panose="02020603050405020304" pitchFamily="18" charset="0"/>
                <a:cs typeface="Times New Roman" panose="02020603050405020304" pitchFamily="18" charset="0"/>
              </a:rPr>
              <a:t> ở </a:t>
            </a:r>
            <a:r>
              <a:rPr lang="en-US" sz="2800" b="1" spc="-30" dirty="0" err="1">
                <a:solidFill>
                  <a:srgbClr val="FF0000"/>
                </a:solidFill>
                <a:latin typeface="Times New Roman" panose="02020603050405020304" pitchFamily="18" charset="0"/>
                <a:cs typeface="Times New Roman" panose="02020603050405020304" pitchFamily="18" charset="0"/>
              </a:rPr>
              <a:t>hoạt</a:t>
            </a:r>
            <a:r>
              <a:rPr lang="en-US" sz="2800" b="1" spc="-30" dirty="0">
                <a:solidFill>
                  <a:srgbClr val="FF0000"/>
                </a:solidFill>
                <a:latin typeface="Times New Roman" panose="02020603050405020304" pitchFamily="18" charset="0"/>
                <a:cs typeface="Times New Roman" panose="02020603050405020304" pitchFamily="18" charset="0"/>
              </a:rPr>
              <a:t> </a:t>
            </a:r>
            <a:r>
              <a:rPr lang="en-US" sz="2800" b="1" spc="-30" dirty="0" err="1">
                <a:solidFill>
                  <a:srgbClr val="FF0000"/>
                </a:solidFill>
                <a:latin typeface="Times New Roman" panose="02020603050405020304" pitchFamily="18" charset="0"/>
                <a:cs typeface="Times New Roman" panose="02020603050405020304" pitchFamily="18" charset="0"/>
              </a:rPr>
              <a:t>động</a:t>
            </a:r>
            <a:r>
              <a:rPr lang="en-US" sz="2800" b="1" spc="-30" dirty="0">
                <a:solidFill>
                  <a:srgbClr val="FF0000"/>
                </a:solidFill>
                <a:latin typeface="Times New Roman" panose="02020603050405020304" pitchFamily="18" charset="0"/>
                <a:cs typeface="Times New Roman" panose="02020603050405020304" pitchFamily="18" charset="0"/>
              </a:rPr>
              <a:t> </a:t>
            </a:r>
            <a:r>
              <a:rPr lang="en-US" sz="2800" b="1" spc="-30" dirty="0" err="1">
                <a:solidFill>
                  <a:srgbClr val="FF0000"/>
                </a:solidFill>
                <a:latin typeface="Times New Roman" panose="02020603050405020304" pitchFamily="18" charset="0"/>
                <a:cs typeface="Times New Roman" panose="02020603050405020304" pitchFamily="18" charset="0"/>
              </a:rPr>
              <a:t>của</a:t>
            </a:r>
            <a:r>
              <a:rPr lang="en-US" sz="2800" b="1" spc="-30" dirty="0">
                <a:solidFill>
                  <a:srgbClr val="FF0000"/>
                </a:solidFill>
                <a:latin typeface="Times New Roman" panose="02020603050405020304" pitchFamily="18" charset="0"/>
                <a:cs typeface="Times New Roman" panose="02020603050405020304" pitchFamily="18" charset="0"/>
              </a:rPr>
              <a:t> </a:t>
            </a:r>
            <a:r>
              <a:rPr lang="en-US" sz="2800" b="1" spc="-30" err="1">
                <a:solidFill>
                  <a:srgbClr val="FF0000"/>
                </a:solidFill>
                <a:latin typeface="Times New Roman" panose="02020603050405020304" pitchFamily="18" charset="0"/>
                <a:cs typeface="Times New Roman" panose="02020603050405020304" pitchFamily="18" charset="0"/>
              </a:rPr>
              <a:t>học</a:t>
            </a:r>
            <a:r>
              <a:rPr lang="en-US" sz="2800" b="1" spc="-30">
                <a:solidFill>
                  <a:srgbClr val="FF0000"/>
                </a:solidFill>
                <a:latin typeface="Times New Roman" panose="02020603050405020304" pitchFamily="18" charset="0"/>
                <a:cs typeface="Times New Roman" panose="02020603050405020304" pitchFamily="18" charset="0"/>
              </a:rPr>
              <a:t> </a:t>
            </a:r>
            <a:r>
              <a:rPr lang="en-US" sz="2800" b="1" spc="-30" smtClean="0">
                <a:solidFill>
                  <a:srgbClr val="FF0000"/>
                </a:solidFill>
                <a:latin typeface="Times New Roman" panose="02020603050405020304" pitchFamily="18" charset="0"/>
                <a:cs typeface="Times New Roman" panose="02020603050405020304" pitchFamily="18" charset="0"/>
              </a:rPr>
              <a:t>sinh</a:t>
            </a:r>
            <a:endParaRPr lang="en-US" sz="2800" spc="-30" dirty="0">
              <a:solidFill>
                <a:prstClr val="black"/>
              </a:solidFill>
              <a:latin typeface="Times New Roman" panose="02020603050405020304" pitchFamily="18" charset="0"/>
              <a:cs typeface="Times New Roman" panose="02020603050405020304" pitchFamily="18" charset="0"/>
            </a:endParaRPr>
          </a:p>
        </p:txBody>
      </p:sp>
      <p:sp>
        <p:nvSpPr>
          <p:cNvPr id="6" name="object 3"/>
          <p:cNvSpPr txBox="1"/>
          <p:nvPr/>
        </p:nvSpPr>
        <p:spPr>
          <a:xfrm>
            <a:off x="323528" y="5085184"/>
            <a:ext cx="8568952" cy="1418978"/>
          </a:xfrm>
          <a:prstGeom prst="rect">
            <a:avLst/>
          </a:prstGeom>
          <a:solidFill>
            <a:schemeClr val="accent6">
              <a:lumMod val="20000"/>
              <a:lumOff val="80000"/>
            </a:schemeClr>
          </a:solidFill>
        </p:spPr>
        <p:txBody>
          <a:bodyPr vert="horz" wrap="square" lIns="0" tIns="48895" rIns="0" bIns="0" rtlCol="0">
            <a:spAutoFit/>
          </a:bodyPr>
          <a:lstStyle/>
          <a:p>
            <a:pPr marL="469900" indent="-457200">
              <a:spcBef>
                <a:spcPts val="290"/>
              </a:spcBef>
              <a:buFont typeface="Arial" pitchFamily="34" charset="0"/>
              <a:buChar char="•"/>
              <a:tabLst>
                <a:tab pos="127000" algn="l"/>
              </a:tabLst>
            </a:pPr>
            <a:r>
              <a:rPr lang="en-US" sz="2800" spc="-30" smtClean="0">
                <a:solidFill>
                  <a:prstClr val="black"/>
                </a:solidFill>
                <a:latin typeface="Times New Roman" panose="02020603050405020304" pitchFamily="18" charset="0"/>
                <a:cs typeface="Times New Roman" panose="02020603050405020304" pitchFamily="18" charset="0"/>
              </a:rPr>
              <a:t>K</a:t>
            </a:r>
            <a:r>
              <a:rPr sz="2800" spc="-114" dirty="0" err="1">
                <a:solidFill>
                  <a:prstClr val="black"/>
                </a:solidFill>
                <a:latin typeface="Times New Roman" panose="02020603050405020304" pitchFamily="18" charset="0"/>
                <a:cs typeface="Times New Roman" panose="02020603050405020304" pitchFamily="18" charset="0"/>
              </a:rPr>
              <a:t>hông</a:t>
            </a:r>
            <a:r>
              <a:rPr sz="2800" spc="-114" dirty="0">
                <a:solidFill>
                  <a:prstClr val="black"/>
                </a:solidFill>
                <a:latin typeface="Times New Roman" panose="02020603050405020304" pitchFamily="18" charset="0"/>
                <a:cs typeface="Times New Roman" panose="02020603050405020304" pitchFamily="18" charset="0"/>
              </a:rPr>
              <a:t> </a:t>
            </a:r>
            <a:r>
              <a:rPr sz="2800" spc="-100" dirty="0">
                <a:solidFill>
                  <a:prstClr val="black"/>
                </a:solidFill>
                <a:latin typeface="Times New Roman" panose="02020603050405020304" pitchFamily="18" charset="0"/>
                <a:cs typeface="Times New Roman" panose="02020603050405020304" pitchFamily="18" charset="0"/>
              </a:rPr>
              <a:t>có nghĩa </a:t>
            </a:r>
            <a:r>
              <a:rPr sz="2800" spc="-60" dirty="0">
                <a:solidFill>
                  <a:prstClr val="black"/>
                </a:solidFill>
                <a:latin typeface="Times New Roman" panose="02020603050405020304" pitchFamily="18" charset="0"/>
                <a:cs typeface="Times New Roman" panose="02020603050405020304" pitchFamily="18" charset="0"/>
              </a:rPr>
              <a:t>chỉ </a:t>
            </a:r>
            <a:r>
              <a:rPr sz="2800" spc="-135" dirty="0">
                <a:solidFill>
                  <a:prstClr val="black"/>
                </a:solidFill>
                <a:latin typeface="Times New Roman" panose="02020603050405020304" pitchFamily="18" charset="0"/>
                <a:cs typeface="Times New Roman" panose="02020603050405020304" pitchFamily="18" charset="0"/>
              </a:rPr>
              <a:t>ở </a:t>
            </a:r>
            <a:r>
              <a:rPr sz="2800" spc="-20" dirty="0">
                <a:solidFill>
                  <a:prstClr val="black"/>
                </a:solidFill>
                <a:latin typeface="Times New Roman" panose="02020603050405020304" pitchFamily="18" charset="0"/>
                <a:cs typeface="Times New Roman" panose="02020603050405020304" pitchFamily="18" charset="0"/>
              </a:rPr>
              <a:t>thế </a:t>
            </a:r>
            <a:r>
              <a:rPr sz="2800" spc="-65" dirty="0">
                <a:solidFill>
                  <a:prstClr val="black"/>
                </a:solidFill>
                <a:latin typeface="Times New Roman" panose="02020603050405020304" pitchFamily="18" charset="0"/>
                <a:cs typeface="Times New Roman" panose="02020603050405020304" pitchFamily="18" charset="0"/>
              </a:rPr>
              <a:t>giới </a:t>
            </a:r>
            <a:r>
              <a:rPr sz="2800" spc="-70" dirty="0" err="1">
                <a:solidFill>
                  <a:prstClr val="black"/>
                </a:solidFill>
                <a:latin typeface="Times New Roman" panose="02020603050405020304" pitchFamily="18" charset="0"/>
                <a:cs typeface="Times New Roman" panose="02020603050405020304" pitchFamily="18" charset="0"/>
              </a:rPr>
              <a:t>bên</a:t>
            </a:r>
            <a:r>
              <a:rPr sz="2800" spc="-270" dirty="0">
                <a:solidFill>
                  <a:prstClr val="black"/>
                </a:solidFill>
                <a:latin typeface="Times New Roman" panose="02020603050405020304" pitchFamily="18" charset="0"/>
                <a:cs typeface="Times New Roman" panose="02020603050405020304" pitchFamily="18" charset="0"/>
              </a:rPr>
              <a:t> </a:t>
            </a:r>
            <a:r>
              <a:rPr sz="2800" spc="-80" dirty="0" err="1">
                <a:solidFill>
                  <a:prstClr val="black"/>
                </a:solidFill>
                <a:latin typeface="Times New Roman" panose="02020603050405020304" pitchFamily="18" charset="0"/>
                <a:cs typeface="Times New Roman" panose="02020603050405020304" pitchFamily="18" charset="0"/>
              </a:rPr>
              <a:t>ngoài</a:t>
            </a:r>
            <a:r>
              <a:rPr lang="en-US" sz="2800" spc="-80" dirty="0">
                <a:solidFill>
                  <a:prstClr val="black"/>
                </a:solidFill>
                <a:latin typeface="Times New Roman" panose="02020603050405020304" pitchFamily="18" charset="0"/>
                <a:cs typeface="Times New Roman" panose="02020603050405020304" pitchFamily="18" charset="0"/>
              </a:rPr>
              <a:t>:</a:t>
            </a:r>
            <a:r>
              <a:rPr lang="en-US" sz="2800" spc="-80" dirty="0">
                <a:solidFill>
                  <a:srgbClr val="FF0000"/>
                </a:solidFill>
                <a:latin typeface="Times New Roman" panose="02020603050405020304" pitchFamily="18" charset="0"/>
                <a:cs typeface="Times New Roman" panose="02020603050405020304" pitchFamily="18" charset="0"/>
              </a:rPr>
              <a:t> </a:t>
            </a:r>
          </a:p>
          <a:p>
            <a:pPr marL="12700">
              <a:spcBef>
                <a:spcPts val="290"/>
              </a:spcBef>
              <a:tabLst>
                <a:tab pos="127000" algn="l"/>
              </a:tabLst>
            </a:pPr>
            <a:r>
              <a:rPr lang="en-US" sz="2800" b="1" spc="-80" dirty="0">
                <a:solidFill>
                  <a:srgbClr val="FF0000"/>
                </a:solidFill>
                <a:latin typeface="Times New Roman" panose="02020603050405020304" pitchFamily="18" charset="0"/>
                <a:cs typeface="Times New Roman" panose="02020603050405020304" pitchFamily="18" charset="0"/>
              </a:rPr>
              <a:t>		</a:t>
            </a:r>
            <a:r>
              <a:rPr lang="en-US" sz="2800" b="1" spc="-80" dirty="0" err="1">
                <a:solidFill>
                  <a:srgbClr val="FF0000"/>
                </a:solidFill>
                <a:latin typeface="Times New Roman" panose="02020603050405020304" pitchFamily="18" charset="0"/>
                <a:cs typeface="Times New Roman" panose="02020603050405020304" pitchFamily="18" charset="0"/>
              </a:rPr>
              <a:t>Vừa</a:t>
            </a:r>
            <a:r>
              <a:rPr lang="en-US" sz="2800" b="1" spc="-80" dirty="0">
                <a:solidFill>
                  <a:srgbClr val="FF0000"/>
                </a:solidFill>
                <a:latin typeface="Times New Roman" panose="02020603050405020304" pitchFamily="18" charset="0"/>
                <a:cs typeface="Times New Roman" panose="02020603050405020304" pitchFamily="18" charset="0"/>
              </a:rPr>
              <a:t> ở </a:t>
            </a:r>
            <a:r>
              <a:rPr lang="en-US" sz="2800" b="1" spc="-80" dirty="0" err="1">
                <a:solidFill>
                  <a:srgbClr val="FF0000"/>
                </a:solidFill>
                <a:latin typeface="Times New Roman" panose="02020603050405020304" pitchFamily="18" charset="0"/>
                <a:cs typeface="Times New Roman" panose="02020603050405020304" pitchFamily="18" charset="0"/>
              </a:rPr>
              <a:t>thế</a:t>
            </a:r>
            <a:r>
              <a:rPr lang="en-US" sz="2800" b="1" spc="-80" dirty="0">
                <a:solidFill>
                  <a:srgbClr val="FF0000"/>
                </a:solidFill>
                <a:latin typeface="Times New Roman" panose="02020603050405020304" pitchFamily="18" charset="0"/>
                <a:cs typeface="Times New Roman" panose="02020603050405020304" pitchFamily="18" charset="0"/>
              </a:rPr>
              <a:t> </a:t>
            </a:r>
            <a:r>
              <a:rPr lang="en-US" sz="2800" b="1" spc="-80" dirty="0" err="1">
                <a:solidFill>
                  <a:srgbClr val="FF0000"/>
                </a:solidFill>
                <a:latin typeface="Times New Roman" panose="02020603050405020304" pitchFamily="18" charset="0"/>
                <a:cs typeface="Times New Roman" panose="02020603050405020304" pitchFamily="18" charset="0"/>
              </a:rPr>
              <a:t>giới</a:t>
            </a:r>
            <a:r>
              <a:rPr lang="en-US" sz="2800" b="1" spc="-80" dirty="0">
                <a:solidFill>
                  <a:srgbClr val="FF0000"/>
                </a:solidFill>
                <a:latin typeface="Times New Roman" panose="02020603050405020304" pitchFamily="18" charset="0"/>
                <a:cs typeface="Times New Roman" panose="02020603050405020304" pitchFamily="18" charset="0"/>
              </a:rPr>
              <a:t> </a:t>
            </a:r>
            <a:r>
              <a:rPr lang="en-US" sz="2800" b="1" spc="-80" dirty="0" err="1">
                <a:solidFill>
                  <a:srgbClr val="FF0000"/>
                </a:solidFill>
                <a:latin typeface="Times New Roman" panose="02020603050405020304" pitchFamily="18" charset="0"/>
                <a:cs typeface="Times New Roman" panose="02020603050405020304" pitchFamily="18" charset="0"/>
              </a:rPr>
              <a:t>bên</a:t>
            </a:r>
            <a:r>
              <a:rPr lang="en-US" sz="2800" b="1" spc="-80" dirty="0">
                <a:solidFill>
                  <a:srgbClr val="FF0000"/>
                </a:solidFill>
                <a:latin typeface="Times New Roman" panose="02020603050405020304" pitchFamily="18" charset="0"/>
                <a:cs typeface="Times New Roman" panose="02020603050405020304" pitchFamily="18" charset="0"/>
              </a:rPr>
              <a:t> </a:t>
            </a:r>
            <a:r>
              <a:rPr lang="en-US" sz="2800" b="1" spc="-80" dirty="0" err="1">
                <a:solidFill>
                  <a:srgbClr val="FF0000"/>
                </a:solidFill>
                <a:latin typeface="Times New Roman" panose="02020603050405020304" pitchFamily="18" charset="0"/>
                <a:cs typeface="Times New Roman" panose="02020603050405020304" pitchFamily="18" charset="0"/>
              </a:rPr>
              <a:t>ngoài</a:t>
            </a:r>
            <a:r>
              <a:rPr lang="en-US" sz="2800" b="1" spc="-80" dirty="0">
                <a:solidFill>
                  <a:srgbClr val="FF0000"/>
                </a:solidFill>
                <a:latin typeface="Times New Roman" panose="02020603050405020304" pitchFamily="18" charset="0"/>
                <a:cs typeface="Times New Roman" panose="02020603050405020304" pitchFamily="18" charset="0"/>
              </a:rPr>
              <a:t>, </a:t>
            </a:r>
            <a:r>
              <a:rPr lang="en-US" sz="2800" b="1" spc="-80" dirty="0" err="1">
                <a:solidFill>
                  <a:srgbClr val="FF0000"/>
                </a:solidFill>
                <a:latin typeface="Times New Roman" panose="02020603050405020304" pitchFamily="18" charset="0"/>
                <a:cs typeface="Times New Roman" panose="02020603050405020304" pitchFamily="18" charset="0"/>
              </a:rPr>
              <a:t>vừa</a:t>
            </a:r>
            <a:r>
              <a:rPr lang="en-US" sz="2800" b="1" spc="-80" dirty="0">
                <a:solidFill>
                  <a:srgbClr val="FF0000"/>
                </a:solidFill>
                <a:latin typeface="Times New Roman" panose="02020603050405020304" pitchFamily="18" charset="0"/>
                <a:cs typeface="Times New Roman" panose="02020603050405020304" pitchFamily="18" charset="0"/>
              </a:rPr>
              <a:t> ở </a:t>
            </a:r>
            <a:r>
              <a:rPr lang="en-US" sz="2800" b="1" spc="-80" dirty="0" err="1">
                <a:solidFill>
                  <a:srgbClr val="FF0000"/>
                </a:solidFill>
                <a:latin typeface="Times New Roman" panose="02020603050405020304" pitchFamily="18" charset="0"/>
                <a:cs typeface="Times New Roman" panose="02020603050405020304" pitchFamily="18" charset="0"/>
              </a:rPr>
              <a:t>gia</a:t>
            </a:r>
            <a:r>
              <a:rPr lang="en-US" sz="2800" b="1" spc="-80" dirty="0">
                <a:solidFill>
                  <a:srgbClr val="FF0000"/>
                </a:solidFill>
                <a:latin typeface="Times New Roman" panose="02020603050405020304" pitchFamily="18" charset="0"/>
                <a:cs typeface="Times New Roman" panose="02020603050405020304" pitchFamily="18" charset="0"/>
              </a:rPr>
              <a:t> </a:t>
            </a:r>
            <a:r>
              <a:rPr lang="en-US" sz="2800" b="1" spc="-80" dirty="0" err="1">
                <a:solidFill>
                  <a:srgbClr val="FF0000"/>
                </a:solidFill>
                <a:latin typeface="Times New Roman" panose="02020603050405020304" pitchFamily="18" charset="0"/>
                <a:cs typeface="Times New Roman" panose="02020603050405020304" pitchFamily="18" charset="0"/>
              </a:rPr>
              <a:t>đình</a:t>
            </a:r>
            <a:r>
              <a:rPr lang="en-US" sz="2800" b="1" spc="-80">
                <a:solidFill>
                  <a:srgbClr val="FF0000"/>
                </a:solidFill>
                <a:latin typeface="Times New Roman" panose="02020603050405020304" pitchFamily="18" charset="0"/>
                <a:cs typeface="Times New Roman" panose="02020603050405020304" pitchFamily="18" charset="0"/>
              </a:rPr>
              <a:t>, </a:t>
            </a:r>
            <a:r>
              <a:rPr lang="en-US" sz="2800" b="1" spc="-80" smtClean="0">
                <a:solidFill>
                  <a:srgbClr val="FF0000"/>
                </a:solidFill>
                <a:latin typeface="Times New Roman" panose="02020603050405020304" pitchFamily="18" charset="0"/>
                <a:cs typeface="Times New Roman" panose="02020603050405020304" pitchFamily="18" charset="0"/>
              </a:rPr>
              <a:t>nhà </a:t>
            </a:r>
            <a:r>
              <a:rPr lang="en-US" sz="2800" b="1" spc="-80" dirty="0" err="1">
                <a:solidFill>
                  <a:srgbClr val="FF0000"/>
                </a:solidFill>
                <a:latin typeface="Times New Roman" panose="02020603050405020304" pitchFamily="18" charset="0"/>
                <a:cs typeface="Times New Roman" panose="02020603050405020304" pitchFamily="18" charset="0"/>
              </a:rPr>
              <a:t>trường</a:t>
            </a:r>
            <a:r>
              <a:rPr lang="en-US" sz="2800" b="1" spc="-80" dirty="0">
                <a:solidFill>
                  <a:srgbClr val="FF0000"/>
                </a:solidFill>
                <a:latin typeface="Times New Roman" panose="02020603050405020304" pitchFamily="18" charset="0"/>
                <a:cs typeface="Times New Roman" panose="02020603050405020304" pitchFamily="18" charset="0"/>
              </a:rPr>
              <a:t> </a:t>
            </a:r>
            <a:r>
              <a:rPr lang="en-US" sz="2800" b="1" spc="-80" dirty="0" err="1">
                <a:solidFill>
                  <a:srgbClr val="FF0000"/>
                </a:solidFill>
                <a:latin typeface="Times New Roman" panose="02020603050405020304" pitchFamily="18" charset="0"/>
                <a:cs typeface="Times New Roman" panose="02020603050405020304" pitchFamily="18" charset="0"/>
              </a:rPr>
              <a:t>của</a:t>
            </a:r>
            <a:r>
              <a:rPr lang="en-US" sz="2800" b="1" spc="-80" dirty="0">
                <a:solidFill>
                  <a:srgbClr val="FF0000"/>
                </a:solidFill>
                <a:latin typeface="Times New Roman" panose="02020603050405020304" pitchFamily="18" charset="0"/>
                <a:cs typeface="Times New Roman" panose="02020603050405020304" pitchFamily="18" charset="0"/>
              </a:rPr>
              <a:t> </a:t>
            </a:r>
            <a:r>
              <a:rPr lang="en-US" sz="2800" b="1" spc="-80" dirty="0" err="1">
                <a:solidFill>
                  <a:srgbClr val="FF0000"/>
                </a:solidFill>
                <a:latin typeface="Times New Roman" panose="02020603050405020304" pitchFamily="18" charset="0"/>
                <a:cs typeface="Times New Roman" panose="02020603050405020304" pitchFamily="18" charset="0"/>
              </a:rPr>
              <a:t>các</a:t>
            </a:r>
            <a:r>
              <a:rPr lang="en-US" sz="2800" b="1" spc="-80" dirty="0">
                <a:solidFill>
                  <a:srgbClr val="FF0000"/>
                </a:solidFill>
                <a:latin typeface="Times New Roman" panose="02020603050405020304" pitchFamily="18" charset="0"/>
                <a:cs typeface="Times New Roman" panose="02020603050405020304" pitchFamily="18" charset="0"/>
              </a:rPr>
              <a:t> </a:t>
            </a:r>
            <a:r>
              <a:rPr lang="en-US" sz="2800" b="1" spc="-80" err="1">
                <a:solidFill>
                  <a:srgbClr val="FF0000"/>
                </a:solidFill>
                <a:latin typeface="Times New Roman" panose="02020603050405020304" pitchFamily="18" charset="0"/>
                <a:cs typeface="Times New Roman" panose="02020603050405020304" pitchFamily="18" charset="0"/>
              </a:rPr>
              <a:t>em</a:t>
            </a:r>
            <a:r>
              <a:rPr lang="en-US" sz="2800" b="1" spc="-80" smtClean="0">
                <a:solidFill>
                  <a:srgbClr val="FF0000"/>
                </a:solidFill>
                <a:latin typeface="Times New Roman" panose="02020603050405020304" pitchFamily="18" charset="0"/>
                <a:cs typeface="Times New Roman" panose="02020603050405020304" pitchFamily="18" charset="0"/>
              </a:rPr>
              <a:t>.</a:t>
            </a:r>
            <a:endParaRPr lang="en-US" sz="2800" b="1" spc="-8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2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p:tgtEl>
                                          <p:spTgt spid="8">
                                            <p:bg/>
                                          </p:spTgt>
                                        </p:tgtEl>
                                        <p:attrNameLst>
                                          <p:attrName>ppt_y</p:attrName>
                                        </p:attrNameLst>
                                      </p:cBhvr>
                                      <p:tavLst>
                                        <p:tav tm="0">
                                          <p:val>
                                            <p:strVal val="#ppt_y+#ppt_h*1.125000"/>
                                          </p:val>
                                        </p:tav>
                                        <p:tav tm="100000">
                                          <p:val>
                                            <p:strVal val="#ppt_y"/>
                                          </p:val>
                                        </p:tav>
                                      </p:tavLst>
                                    </p:anim>
                                    <p:animEffect transition="in" filter="wipe(up)">
                                      <p:cBhvr>
                                        <p:cTn id="8" dur="500"/>
                                        <p:tgtEl>
                                          <p:spTgt spid="8">
                                            <p:bg/>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8">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6" dur="500"/>
                                        <p:tgtEl>
                                          <p:spTgt spid="8">
                                            <p:txEl>
                                              <p:pRg st="1" end="1"/>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8">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
                                            <p:bg/>
                                          </p:spTgt>
                                        </p:tgtEl>
                                        <p:attrNameLst>
                                          <p:attrName>style.visibility</p:attrName>
                                        </p:attrNameLst>
                                      </p:cBhvr>
                                      <p:to>
                                        <p:strVal val="visible"/>
                                      </p:to>
                                    </p:set>
                                    <p:anim calcmode="lin" valueType="num">
                                      <p:cBhvr additive="base">
                                        <p:cTn id="29" dur="500"/>
                                        <p:tgtEl>
                                          <p:spTgt spid="5">
                                            <p:bg/>
                                          </p:spTgt>
                                        </p:tgtEl>
                                        <p:attrNameLst>
                                          <p:attrName>ppt_y</p:attrName>
                                        </p:attrNameLst>
                                      </p:cBhvr>
                                      <p:tavLst>
                                        <p:tav tm="0">
                                          <p:val>
                                            <p:strVal val="#ppt_y+#ppt_h*1.125000"/>
                                          </p:val>
                                        </p:tav>
                                        <p:tav tm="100000">
                                          <p:val>
                                            <p:strVal val="#ppt_y"/>
                                          </p:val>
                                        </p:tav>
                                      </p:tavLst>
                                    </p:anim>
                                    <p:animEffect transition="in" filter="wipe(up)">
                                      <p:cBhvr>
                                        <p:cTn id="30" dur="500"/>
                                        <p:tgtEl>
                                          <p:spTgt spid="5">
                                            <p:bg/>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 calcmode="lin" valueType="num">
                                      <p:cBhvr additive="base">
                                        <p:cTn id="33"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34" dur="500"/>
                                        <p:tgtEl>
                                          <p:spTgt spid="5">
                                            <p:txEl>
                                              <p:pRg st="0" end="0"/>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 calcmode="lin" valueType="num">
                                      <p:cBhvr additive="base">
                                        <p:cTn id="43" dur="500"/>
                                        <p:tgtEl>
                                          <p:spTgt spid="6">
                                            <p:bg/>
                                          </p:spTgt>
                                        </p:tgtEl>
                                        <p:attrNameLst>
                                          <p:attrName>ppt_y</p:attrName>
                                        </p:attrNameLst>
                                      </p:cBhvr>
                                      <p:tavLst>
                                        <p:tav tm="0">
                                          <p:val>
                                            <p:strVal val="#ppt_y+#ppt_h*1.125000"/>
                                          </p:val>
                                        </p:tav>
                                        <p:tav tm="100000">
                                          <p:val>
                                            <p:strVal val="#ppt_y"/>
                                          </p:val>
                                        </p:tav>
                                      </p:tavLst>
                                    </p:anim>
                                    <p:animEffect transition="in" filter="wipe(up)">
                                      <p:cBhvr>
                                        <p:cTn id="44" dur="500"/>
                                        <p:tgtEl>
                                          <p:spTgt spid="6">
                                            <p:bg/>
                                          </p:spTgt>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additive="base">
                                        <p:cTn id="4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48" dur="500"/>
                                        <p:tgtEl>
                                          <p:spTgt spid="6">
                                            <p:txEl>
                                              <p:pRg st="0" end="0"/>
                                            </p:txEl>
                                          </p:spTgt>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 calcmode="lin" valueType="num">
                                      <p:cBhvr additive="base">
                                        <p:cTn id="51"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5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P spid="5" grpId="0" uiExpand="1" build="allAtOnce" animBg="1"/>
      <p:bldP spid="6" grpId="0" uiExpand="1"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99FC113-3658-4D18-B34A-B4640745F9A4}"/>
              </a:ext>
            </a:extLst>
          </p:cNvPr>
          <p:cNvSpPr/>
          <p:nvPr/>
        </p:nvSpPr>
        <p:spPr>
          <a:xfrm>
            <a:off x="251520" y="2276872"/>
            <a:ext cx="7056784" cy="1905000"/>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solidFill>
                  <a:prstClr val="black"/>
                </a:solidFill>
                <a:latin typeface="Times New Roman" pitchFamily="18" charset="0"/>
                <a:cs typeface="Times New Roman" pitchFamily="18" charset="0"/>
              </a:rPr>
              <a:t>Theo </a:t>
            </a:r>
            <a:r>
              <a:rPr lang="vi-VN" sz="2800" i="1" dirty="0" err="1">
                <a:solidFill>
                  <a:prstClr val="black"/>
                </a:solidFill>
                <a:latin typeface="Times New Roman" pitchFamily="18" charset="0"/>
                <a:cs typeface="Times New Roman" pitchFamily="18" charset="0"/>
              </a:rPr>
              <a:t>Dự</a:t>
            </a:r>
            <a:r>
              <a:rPr lang="vi-VN" sz="2800" i="1" dirty="0">
                <a:solidFill>
                  <a:prstClr val="black"/>
                </a:solidFill>
                <a:latin typeface="Times New Roman" pitchFamily="18" charset="0"/>
                <a:cs typeface="Times New Roman" pitchFamily="18" charset="0"/>
              </a:rPr>
              <a:t> </a:t>
            </a:r>
            <a:r>
              <a:rPr lang="vi-VN" sz="2800" i="1" dirty="0" err="1">
                <a:solidFill>
                  <a:prstClr val="black"/>
                </a:solidFill>
                <a:latin typeface="Times New Roman" pitchFamily="18" charset="0"/>
                <a:cs typeface="Times New Roman" pitchFamily="18" charset="0"/>
              </a:rPr>
              <a:t>thảo</a:t>
            </a:r>
            <a:r>
              <a:rPr lang="vi-VN" sz="2800" i="1" dirty="0">
                <a:solidFill>
                  <a:prstClr val="black"/>
                </a:solidFill>
                <a:latin typeface="Times New Roman" pitchFamily="18" charset="0"/>
                <a:cs typeface="Times New Roman" pitchFamily="18" charset="0"/>
              </a:rPr>
              <a:t> Chương </a:t>
            </a:r>
            <a:r>
              <a:rPr lang="vi-VN" sz="2800" i="1" dirty="0" err="1">
                <a:solidFill>
                  <a:prstClr val="black"/>
                </a:solidFill>
                <a:latin typeface="Times New Roman" pitchFamily="18" charset="0"/>
                <a:cs typeface="Times New Roman" pitchFamily="18" charset="0"/>
              </a:rPr>
              <a:t>trình</a:t>
            </a:r>
            <a:r>
              <a:rPr lang="vi-VN" sz="2800" i="1" dirty="0">
                <a:solidFill>
                  <a:prstClr val="black"/>
                </a:solidFill>
                <a:latin typeface="Times New Roman" pitchFamily="18" charset="0"/>
                <a:cs typeface="Times New Roman" pitchFamily="18" charset="0"/>
              </a:rPr>
              <a:t> </a:t>
            </a:r>
            <a:r>
              <a:rPr lang="vi-VN" sz="2800" i="1" dirty="0" err="1">
                <a:solidFill>
                  <a:prstClr val="black"/>
                </a:solidFill>
                <a:latin typeface="Times New Roman" pitchFamily="18" charset="0"/>
                <a:cs typeface="Times New Roman" pitchFamily="18" charset="0"/>
              </a:rPr>
              <a:t>phổ</a:t>
            </a:r>
            <a:r>
              <a:rPr lang="vi-VN" sz="2800" i="1" dirty="0">
                <a:solidFill>
                  <a:prstClr val="black"/>
                </a:solidFill>
                <a:latin typeface="Times New Roman" pitchFamily="18" charset="0"/>
                <a:cs typeface="Times New Roman" pitchFamily="18" charset="0"/>
              </a:rPr>
              <a:t> </a:t>
            </a:r>
            <a:r>
              <a:rPr lang="vi-VN" sz="2800" i="1">
                <a:solidFill>
                  <a:prstClr val="black"/>
                </a:solidFill>
                <a:latin typeface="Times New Roman" pitchFamily="18" charset="0"/>
                <a:cs typeface="Times New Roman" pitchFamily="18" charset="0"/>
              </a:rPr>
              <a:t>thông </a:t>
            </a:r>
            <a:r>
              <a:rPr lang="vi-VN" sz="2800" i="1" smtClean="0">
                <a:solidFill>
                  <a:prstClr val="black"/>
                </a:solidFill>
                <a:latin typeface="Times New Roman" pitchFamily="18" charset="0"/>
                <a:cs typeface="Times New Roman" pitchFamily="18" charset="0"/>
              </a:rPr>
              <a:t>mới</a:t>
            </a:r>
            <a:endParaRPr lang="en-US" sz="2800" i="1" smtClean="0">
              <a:solidFill>
                <a:prstClr val="black"/>
              </a:solidFill>
              <a:latin typeface="Times New Roman" pitchFamily="18" charset="0"/>
              <a:cs typeface="Times New Roman" pitchFamily="18" charset="0"/>
            </a:endParaRPr>
          </a:p>
          <a:p>
            <a:pPr algn="just"/>
            <a:r>
              <a:rPr lang="en-US" sz="2800" b="1" smtClean="0">
                <a:solidFill>
                  <a:srgbClr val="FF0000"/>
                </a:solidFill>
                <a:latin typeface="Times New Roman" pitchFamily="18" charset="0"/>
                <a:cs typeface="Times New Roman" pitchFamily="18" charset="0"/>
              </a:rPr>
              <a:t>H</a:t>
            </a:r>
            <a:r>
              <a:rPr lang="vi-VN" sz="2800" b="1" smtClean="0">
                <a:solidFill>
                  <a:srgbClr val="FF0000"/>
                </a:solidFill>
                <a:latin typeface="Times New Roman" pitchFamily="18" charset="0"/>
                <a:cs typeface="Times New Roman" pitchFamily="18" charset="0"/>
              </a:rPr>
              <a:t>oạt động trải nghiệm</a:t>
            </a:r>
            <a:r>
              <a:rPr lang="vi-VN" sz="2800" b="1" smtClean="0">
                <a:solidFill>
                  <a:prstClr val="white"/>
                </a:solidFill>
                <a:latin typeface="Times New Roman" pitchFamily="18" charset="0"/>
                <a:cs typeface="Times New Roman" pitchFamily="18" charset="0"/>
              </a:rPr>
              <a:t> </a:t>
            </a:r>
            <a:r>
              <a:rPr lang="vi-VN" sz="2800" smtClean="0">
                <a:solidFill>
                  <a:prstClr val="black"/>
                </a:solidFill>
                <a:latin typeface="Times New Roman" pitchFamily="18" charset="0"/>
                <a:cs typeface="Times New Roman" pitchFamily="18" charset="0"/>
              </a:rPr>
              <a:t>là</a:t>
            </a:r>
            <a:r>
              <a:rPr lang="vi-VN" sz="2800" smtClean="0">
                <a:solidFill>
                  <a:prstClr val="white"/>
                </a:solidFill>
                <a:latin typeface="Times New Roman" pitchFamily="18" charset="0"/>
                <a:cs typeface="Times New Roman" pitchFamily="18" charset="0"/>
              </a:rPr>
              <a:t> </a:t>
            </a:r>
            <a:r>
              <a:rPr lang="vi-VN" sz="2800" b="1" smtClean="0">
                <a:solidFill>
                  <a:srgbClr val="0070C0"/>
                </a:solidFill>
                <a:latin typeface="Times New Roman" pitchFamily="18" charset="0"/>
                <a:cs typeface="Times New Roman" pitchFamily="18" charset="0"/>
              </a:rPr>
              <a:t>hoạt động giáo dục</a:t>
            </a:r>
            <a:r>
              <a:rPr lang="vi-VN" sz="2800" smtClean="0">
                <a:solidFill>
                  <a:prstClr val="white"/>
                </a:solidFill>
                <a:latin typeface="Times New Roman" pitchFamily="18" charset="0"/>
                <a:cs typeface="Times New Roman" pitchFamily="18" charset="0"/>
              </a:rPr>
              <a:t> </a:t>
            </a:r>
            <a:endParaRPr lang="en-US" sz="2800" smtClean="0">
              <a:solidFill>
                <a:prstClr val="white"/>
              </a:solidFill>
              <a:latin typeface="Times New Roman" pitchFamily="18" charset="0"/>
              <a:cs typeface="Times New Roman" pitchFamily="18" charset="0"/>
            </a:endParaRPr>
          </a:p>
          <a:p>
            <a:pPr algn="just"/>
            <a:r>
              <a:rPr lang="vi-VN" sz="2800" smtClean="0">
                <a:solidFill>
                  <a:prstClr val="black"/>
                </a:solidFill>
                <a:latin typeface="Times New Roman" pitchFamily="18" charset="0"/>
                <a:cs typeface="Times New Roman" pitchFamily="18" charset="0"/>
              </a:rPr>
              <a:t>được </a:t>
            </a:r>
            <a:r>
              <a:rPr lang="vi-VN" sz="2800" dirty="0" err="1">
                <a:solidFill>
                  <a:prstClr val="black"/>
                </a:solidFill>
                <a:latin typeface="Times New Roman" pitchFamily="18" charset="0"/>
                <a:cs typeface="Times New Roman" pitchFamily="18" charset="0"/>
              </a:rPr>
              <a:t>thực</a:t>
            </a:r>
            <a:r>
              <a:rPr lang="vi-VN" sz="2800" dirty="0">
                <a:solidFill>
                  <a:prstClr val="black"/>
                </a:solidFill>
                <a:latin typeface="Times New Roman" pitchFamily="18" charset="0"/>
                <a:cs typeface="Times New Roman" pitchFamily="18" charset="0"/>
              </a:rPr>
              <a:t> </a:t>
            </a:r>
            <a:r>
              <a:rPr lang="vi-VN" sz="2800" dirty="0" err="1">
                <a:solidFill>
                  <a:prstClr val="black"/>
                </a:solidFill>
                <a:latin typeface="Times New Roman" pitchFamily="18" charset="0"/>
                <a:cs typeface="Times New Roman" pitchFamily="18" charset="0"/>
              </a:rPr>
              <a:t>hiện</a:t>
            </a:r>
            <a:r>
              <a:rPr lang="vi-VN" sz="2800" dirty="0">
                <a:solidFill>
                  <a:prstClr val="black"/>
                </a:solidFill>
                <a:latin typeface="Times New Roman" pitchFamily="18" charset="0"/>
                <a:cs typeface="Times New Roman" pitchFamily="18" charset="0"/>
              </a:rPr>
              <a:t> </a:t>
            </a:r>
            <a:r>
              <a:rPr lang="vi-VN" sz="2800" dirty="0" err="1">
                <a:solidFill>
                  <a:prstClr val="black"/>
                </a:solidFill>
                <a:latin typeface="Times New Roman" pitchFamily="18" charset="0"/>
                <a:cs typeface="Times New Roman" pitchFamily="18" charset="0"/>
              </a:rPr>
              <a:t>bắt</a:t>
            </a:r>
            <a:r>
              <a:rPr lang="vi-VN" sz="2800" dirty="0">
                <a:solidFill>
                  <a:prstClr val="black"/>
                </a:solidFill>
                <a:latin typeface="Times New Roman" pitchFamily="18" charset="0"/>
                <a:cs typeface="Times New Roman" pitchFamily="18" charset="0"/>
              </a:rPr>
              <a:t> </a:t>
            </a:r>
            <a:r>
              <a:rPr lang="vi-VN" sz="2800" dirty="0" err="1">
                <a:solidFill>
                  <a:prstClr val="black"/>
                </a:solidFill>
                <a:latin typeface="Times New Roman" pitchFamily="18" charset="0"/>
                <a:cs typeface="Times New Roman" pitchFamily="18" charset="0"/>
              </a:rPr>
              <a:t>buộc</a:t>
            </a:r>
            <a:r>
              <a:rPr lang="vi-VN" sz="2800" dirty="0">
                <a:solidFill>
                  <a:prstClr val="black"/>
                </a:solidFill>
                <a:latin typeface="Times New Roman" pitchFamily="18" charset="0"/>
                <a:cs typeface="Times New Roman" pitchFamily="18" charset="0"/>
              </a:rPr>
              <a:t> </a:t>
            </a:r>
            <a:r>
              <a:rPr lang="vi-VN" sz="2800" dirty="0" err="1">
                <a:solidFill>
                  <a:prstClr val="black"/>
                </a:solidFill>
                <a:latin typeface="Times New Roman" pitchFamily="18" charset="0"/>
                <a:cs typeface="Times New Roman" pitchFamily="18" charset="0"/>
              </a:rPr>
              <a:t>từ</a:t>
            </a:r>
            <a:r>
              <a:rPr lang="vi-VN" sz="2800" dirty="0">
                <a:solidFill>
                  <a:prstClr val="black"/>
                </a:solidFill>
                <a:latin typeface="Times New Roman" pitchFamily="18" charset="0"/>
                <a:cs typeface="Times New Roman" pitchFamily="18" charset="0"/>
              </a:rPr>
              <a:t> </a:t>
            </a:r>
            <a:r>
              <a:rPr lang="vi-VN" sz="2800" dirty="0" err="1">
                <a:solidFill>
                  <a:prstClr val="black"/>
                </a:solidFill>
                <a:latin typeface="Times New Roman" pitchFamily="18" charset="0"/>
                <a:cs typeface="Times New Roman" pitchFamily="18" charset="0"/>
              </a:rPr>
              <a:t>lớp</a:t>
            </a:r>
            <a:r>
              <a:rPr lang="vi-VN" sz="2800" dirty="0">
                <a:solidFill>
                  <a:prstClr val="black"/>
                </a:solidFill>
                <a:latin typeface="Times New Roman" pitchFamily="18" charset="0"/>
                <a:cs typeface="Times New Roman" pitchFamily="18" charset="0"/>
              </a:rPr>
              <a:t> 1 </a:t>
            </a:r>
            <a:r>
              <a:rPr lang="vi-VN" sz="2800" dirty="0" err="1">
                <a:solidFill>
                  <a:prstClr val="black"/>
                </a:solidFill>
                <a:latin typeface="Times New Roman" pitchFamily="18" charset="0"/>
                <a:cs typeface="Times New Roman" pitchFamily="18" charset="0"/>
              </a:rPr>
              <a:t>đến</a:t>
            </a:r>
            <a:r>
              <a:rPr lang="vi-VN" sz="2800" dirty="0">
                <a:solidFill>
                  <a:prstClr val="black"/>
                </a:solidFill>
                <a:latin typeface="Times New Roman" pitchFamily="18" charset="0"/>
                <a:cs typeface="Times New Roman" pitchFamily="18" charset="0"/>
              </a:rPr>
              <a:t> </a:t>
            </a:r>
            <a:r>
              <a:rPr lang="vi-VN" sz="2800" dirty="0" err="1">
                <a:solidFill>
                  <a:prstClr val="black"/>
                </a:solidFill>
                <a:latin typeface="Times New Roman" pitchFamily="18" charset="0"/>
                <a:cs typeface="Times New Roman" pitchFamily="18" charset="0"/>
              </a:rPr>
              <a:t>lớp</a:t>
            </a:r>
            <a:r>
              <a:rPr lang="vi-VN" sz="2800" dirty="0">
                <a:solidFill>
                  <a:prstClr val="black"/>
                </a:solidFill>
                <a:latin typeface="Times New Roman" pitchFamily="18" charset="0"/>
                <a:cs typeface="Times New Roman" pitchFamily="18" charset="0"/>
              </a:rPr>
              <a:t> 12</a:t>
            </a:r>
            <a:r>
              <a:rPr lang="en-US" sz="2800" dirty="0">
                <a:solidFill>
                  <a:prstClr val="black"/>
                </a:solidFill>
                <a:latin typeface="Times New Roman" pitchFamily="18" charset="0"/>
                <a:cs typeface="Times New Roman" pitchFamily="18" charset="0"/>
              </a:rPr>
              <a:t>.</a:t>
            </a:r>
          </a:p>
        </p:txBody>
      </p:sp>
      <p:sp>
        <p:nvSpPr>
          <p:cNvPr id="12" name="Oval 11">
            <a:extLst>
              <a:ext uri="{FF2B5EF4-FFF2-40B4-BE49-F238E27FC236}">
                <a16:creationId xmlns:a16="http://schemas.microsoft.com/office/drawing/2014/main" xmlns="" id="{8B8E3644-92C8-48F7-993E-D64FDE676C24}"/>
              </a:ext>
            </a:extLst>
          </p:cNvPr>
          <p:cNvSpPr/>
          <p:nvPr/>
        </p:nvSpPr>
        <p:spPr>
          <a:xfrm>
            <a:off x="133097" y="58866"/>
            <a:ext cx="4632920" cy="200198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Dạy</a:t>
            </a:r>
            <a:r>
              <a:rPr lang="en-US" sz="3600" b="1" dirty="0">
                <a:solidFill>
                  <a:srgbClr val="FF0000"/>
                </a:solidFill>
              </a:rPr>
              <a:t> – </a:t>
            </a:r>
            <a:r>
              <a:rPr lang="en-US" sz="3600" b="1" dirty="0" err="1">
                <a:solidFill>
                  <a:srgbClr val="FF0000"/>
                </a:solidFill>
              </a:rPr>
              <a:t>học</a:t>
            </a:r>
            <a:r>
              <a:rPr lang="en-US" sz="3600" b="1" dirty="0">
                <a:solidFill>
                  <a:srgbClr val="FF0000"/>
                </a:solidFill>
              </a:rPr>
              <a:t> </a:t>
            </a:r>
          </a:p>
          <a:p>
            <a:pPr algn="ctr"/>
            <a:r>
              <a:rPr lang="en-US" sz="3600" b="1" dirty="0" err="1">
                <a:solidFill>
                  <a:srgbClr val="FF0000"/>
                </a:solidFill>
              </a:rPr>
              <a:t>trải</a:t>
            </a:r>
            <a:r>
              <a:rPr lang="en-US" sz="3600" b="1" dirty="0">
                <a:solidFill>
                  <a:srgbClr val="FF0000"/>
                </a:solidFill>
              </a:rPr>
              <a:t> </a:t>
            </a:r>
            <a:r>
              <a:rPr lang="en-US" sz="3600" b="1" dirty="0" err="1">
                <a:solidFill>
                  <a:srgbClr val="FF0000"/>
                </a:solidFill>
              </a:rPr>
              <a:t>nghiệm</a:t>
            </a:r>
            <a:endParaRPr lang="en-US" sz="3600" b="1" dirty="0">
              <a:solidFill>
                <a:srgbClr val="FF0000"/>
              </a:solidFill>
            </a:endParaRPr>
          </a:p>
        </p:txBody>
      </p:sp>
      <p:sp>
        <p:nvSpPr>
          <p:cNvPr id="13" name="Rectangle 12">
            <a:extLst>
              <a:ext uri="{FF2B5EF4-FFF2-40B4-BE49-F238E27FC236}">
                <a16:creationId xmlns:a16="http://schemas.microsoft.com/office/drawing/2014/main" xmlns="" id="{98EFE3C2-E3F0-4567-B38A-3FEE145ACDC1}"/>
              </a:ext>
            </a:extLst>
          </p:cNvPr>
          <p:cNvSpPr/>
          <p:nvPr/>
        </p:nvSpPr>
        <p:spPr>
          <a:xfrm>
            <a:off x="1011126" y="4509120"/>
            <a:ext cx="7809346" cy="1905000"/>
          </a:xfrm>
          <a:prstGeom prst="rect">
            <a:avLst/>
          </a:prstGeom>
          <a:solidFill>
            <a:schemeClr val="accent6">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nghiệm</a:t>
            </a:r>
            <a:r>
              <a:rPr lang="en-US" sz="2800" b="1" dirty="0">
                <a:solidFill>
                  <a:srgbClr val="FF0000"/>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tập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trung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nhiều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hơn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hoạt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phát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triển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bản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thân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kỹ</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năng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sống</a:t>
            </a:r>
            <a:endParaRPr lang="en-US" sz="2800" i="1" dirty="0">
              <a:solidFill>
                <a:prstClr val="black"/>
              </a:solidFill>
              <a:latin typeface="Times New Roman" pitchFamily="18" charset="0"/>
              <a:cs typeface="Times New Roman" pitchFamily="18" charset="0"/>
            </a:endParaRPr>
          </a:p>
          <a:p>
            <a:pPr algn="ctr"/>
            <a:r>
              <a:rPr lang="en-US" sz="2800" i="1" dirty="0">
                <a:solidFill>
                  <a:prstClr val="black"/>
                </a:solidFill>
                <a:latin typeface="Times New Roman" pitchFamily="18" charset="0"/>
                <a:cs typeface="Times New Roman" pitchFamily="18" charset="0"/>
              </a:rPr>
              <a:t>(</a:t>
            </a:r>
            <a:r>
              <a:rPr lang="en-US" sz="2800" i="1" dirty="0" err="1">
                <a:solidFill>
                  <a:prstClr val="black"/>
                </a:solidFill>
                <a:latin typeface="Times New Roman" pitchFamily="18" charset="0"/>
                <a:cs typeface="Times New Roman" pitchFamily="18" charset="0"/>
              </a:rPr>
              <a:t>Hoạt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động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phát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triển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cá</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nhân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hoạt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động</a:t>
            </a:r>
            <a:r>
              <a:rPr lang="en-US" sz="2800" i="1" dirty="0">
                <a:solidFill>
                  <a:prstClr val="black"/>
                </a:solidFill>
                <a:latin typeface="Times New Roman" pitchFamily="18" charset="0"/>
                <a:cs typeface="Times New Roman" pitchFamily="18" charset="0"/>
              </a:rPr>
              <a:t> lao </a:t>
            </a:r>
            <a:r>
              <a:rPr lang="en-US" sz="2800" i="1" dirty="0" err="1">
                <a:solidFill>
                  <a:prstClr val="black"/>
                </a:solidFill>
                <a:latin typeface="Times New Roman" pitchFamily="18" charset="0"/>
                <a:cs typeface="Times New Roman" pitchFamily="18" charset="0"/>
              </a:rPr>
              <a:t>động</a:t>
            </a:r>
            <a:r>
              <a:rPr lang="en-US" sz="2800" i="1" dirty="0">
                <a:solidFill>
                  <a:prstClr val="black"/>
                </a:solidFill>
                <a:latin typeface="Times New Roman" pitchFamily="18" charset="0"/>
                <a:cs typeface="Times New Roman" pitchFamily="18" charset="0"/>
              </a:rPr>
              <a:t>)</a:t>
            </a:r>
            <a:endParaRPr lang="en-US" sz="2800" i="1" dirty="0">
              <a:solidFill>
                <a:prstClr val="black"/>
              </a:solidFill>
            </a:endParaRPr>
          </a:p>
        </p:txBody>
      </p:sp>
    </p:spTree>
    <p:extLst>
      <p:ext uri="{BB962C8B-B14F-4D97-AF65-F5344CB8AC3E}">
        <p14:creationId xmlns:p14="http://schemas.microsoft.com/office/powerpoint/2010/main" val="34170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Content Placeholder 4">
            <a:extLst>
              <a:ext uri="{FF2B5EF4-FFF2-40B4-BE49-F238E27FC236}"/>
            </a:extLst>
          </p:cNvPr>
          <p:cNvGraphicFramePr>
            <a:graphicFrameLocks noGrp="1"/>
          </p:cNvGraphicFramePr>
          <p:nvPr>
            <p:ph idx="1"/>
            <p:extLst>
              <p:ext uri="{D42A27DB-BD31-4B8C-83A1-F6EECF244321}">
                <p14:modId xmlns:p14="http://schemas.microsoft.com/office/powerpoint/2010/main" val="4200680116"/>
              </p:ext>
            </p:extLst>
          </p:nvPr>
        </p:nvGraphicFramePr>
        <p:xfrm>
          <a:off x="251520" y="1268760"/>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107504" y="16778"/>
            <a:ext cx="8928992" cy="963950"/>
          </a:xfrm>
        </p:spPr>
        <p:txBody>
          <a:bodyPr/>
          <a:lstStyle/>
          <a:p>
            <a:r>
              <a:rPr lang="en-US" spc="15"/>
              <a:t>2</a:t>
            </a:r>
            <a:r>
              <a:rPr lang="en-US" spc="15" smtClean="0"/>
              <a:t>. </a:t>
            </a:r>
            <a:r>
              <a:rPr lang="en-US" spc="15"/>
              <a:t>Dạy – học trải nghiệm</a:t>
            </a:r>
            <a:endParaRPr lang="en-US"/>
          </a:p>
        </p:txBody>
      </p:sp>
    </p:spTree>
    <p:extLst>
      <p:ext uri="{BB962C8B-B14F-4D97-AF65-F5344CB8AC3E}">
        <p14:creationId xmlns:p14="http://schemas.microsoft.com/office/powerpoint/2010/main" val="6886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1" nodeType="clickEffect">
                                  <p:stCondLst>
                                    <p:cond delay="0"/>
                                  </p:stCondLst>
                                  <p:childTnLst>
                                    <p:set>
                                      <p:cBhvr>
                                        <p:cTn id="6" dur="1" fill="hold">
                                          <p:stCondLst>
                                            <p:cond delay="0"/>
                                          </p:stCondLst>
                                        </p:cTn>
                                        <p:tgtEl>
                                          <p:spTgt spid="5">
                                            <p:graphicEl>
                                              <a:dgm id="{20587144-1CE9-42A7-A849-711430109C19}"/>
                                            </p:graphicEl>
                                          </p:spTgt>
                                        </p:tgtEl>
                                        <p:attrNameLst>
                                          <p:attrName>style.visibility</p:attrName>
                                        </p:attrNameLst>
                                      </p:cBhvr>
                                      <p:to>
                                        <p:strVal val="visible"/>
                                      </p:to>
                                    </p:set>
                                    <p:anim calcmode="lin" valueType="num">
                                      <p:cBhvr additive="base">
                                        <p:cTn id="7" dur="500"/>
                                        <p:tgtEl>
                                          <p:spTgt spid="5">
                                            <p:graphicEl>
                                              <a:dgm id="{20587144-1CE9-42A7-A849-711430109C19}"/>
                                            </p:graphicEl>
                                          </p:spTgt>
                                        </p:tgtEl>
                                        <p:attrNameLst>
                                          <p:attrName>ppt_y</p:attrName>
                                        </p:attrNameLst>
                                      </p:cBhvr>
                                      <p:tavLst>
                                        <p:tav tm="0">
                                          <p:val>
                                            <p:strVal val="#ppt_y-#ppt_h*1.125000"/>
                                          </p:val>
                                        </p:tav>
                                        <p:tav tm="100000">
                                          <p:val>
                                            <p:strVal val="#ppt_y"/>
                                          </p:val>
                                        </p:tav>
                                      </p:tavLst>
                                    </p:anim>
                                    <p:animEffect transition="in" filter="wipe(down)">
                                      <p:cBhvr>
                                        <p:cTn id="8" dur="500"/>
                                        <p:tgtEl>
                                          <p:spTgt spid="5">
                                            <p:graphicEl>
                                              <a:dgm id="{20587144-1CE9-42A7-A849-711430109C19}"/>
                                            </p:graphicEl>
                                          </p:spTgt>
                                        </p:tgtEl>
                                      </p:cBhvr>
                                    </p:animEffect>
                                  </p:childTnLst>
                                </p:cTn>
                              </p:par>
                              <p:par>
                                <p:cTn id="9" presetID="12" presetClass="entr" presetSubtype="1" fill="hold" grpId="1" nodeType="withEffect">
                                  <p:stCondLst>
                                    <p:cond delay="0"/>
                                  </p:stCondLst>
                                  <p:childTnLst>
                                    <p:set>
                                      <p:cBhvr>
                                        <p:cTn id="10" dur="1" fill="hold">
                                          <p:stCondLst>
                                            <p:cond delay="0"/>
                                          </p:stCondLst>
                                        </p:cTn>
                                        <p:tgtEl>
                                          <p:spTgt spid="5">
                                            <p:graphicEl>
                                              <a:dgm id="{5B1F4C60-8753-4607-8950-006757164812}"/>
                                            </p:graphicEl>
                                          </p:spTgt>
                                        </p:tgtEl>
                                        <p:attrNameLst>
                                          <p:attrName>style.visibility</p:attrName>
                                        </p:attrNameLst>
                                      </p:cBhvr>
                                      <p:to>
                                        <p:strVal val="visible"/>
                                      </p:to>
                                    </p:set>
                                    <p:anim calcmode="lin" valueType="num">
                                      <p:cBhvr additive="base">
                                        <p:cTn id="11" dur="500"/>
                                        <p:tgtEl>
                                          <p:spTgt spid="5">
                                            <p:graphicEl>
                                              <a:dgm id="{5B1F4C60-8753-4607-8950-006757164812}"/>
                                            </p:graphicEl>
                                          </p:spTgt>
                                        </p:tgtEl>
                                        <p:attrNameLst>
                                          <p:attrName>ppt_y</p:attrName>
                                        </p:attrNameLst>
                                      </p:cBhvr>
                                      <p:tavLst>
                                        <p:tav tm="0">
                                          <p:val>
                                            <p:strVal val="#ppt_y-#ppt_h*1.125000"/>
                                          </p:val>
                                        </p:tav>
                                        <p:tav tm="100000">
                                          <p:val>
                                            <p:strVal val="#ppt_y"/>
                                          </p:val>
                                        </p:tav>
                                      </p:tavLst>
                                    </p:anim>
                                    <p:animEffect transition="in" filter="wipe(down)">
                                      <p:cBhvr>
                                        <p:cTn id="12" dur="500"/>
                                        <p:tgtEl>
                                          <p:spTgt spid="5">
                                            <p:graphicEl>
                                              <a:dgm id="{5B1F4C60-8753-4607-8950-00675716481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1" nodeType="clickEffect">
                                  <p:stCondLst>
                                    <p:cond delay="0"/>
                                  </p:stCondLst>
                                  <p:childTnLst>
                                    <p:set>
                                      <p:cBhvr>
                                        <p:cTn id="16" dur="1" fill="hold">
                                          <p:stCondLst>
                                            <p:cond delay="0"/>
                                          </p:stCondLst>
                                        </p:cTn>
                                        <p:tgtEl>
                                          <p:spTgt spid="5">
                                            <p:graphicEl>
                                              <a:dgm id="{82EE6E36-313D-42C2-AC8C-7E9B900CCE3D}"/>
                                            </p:graphicEl>
                                          </p:spTgt>
                                        </p:tgtEl>
                                        <p:attrNameLst>
                                          <p:attrName>style.visibility</p:attrName>
                                        </p:attrNameLst>
                                      </p:cBhvr>
                                      <p:to>
                                        <p:strVal val="visible"/>
                                      </p:to>
                                    </p:set>
                                    <p:anim calcmode="lin" valueType="num">
                                      <p:cBhvr additive="base">
                                        <p:cTn id="17" dur="500"/>
                                        <p:tgtEl>
                                          <p:spTgt spid="5">
                                            <p:graphicEl>
                                              <a:dgm id="{82EE6E36-313D-42C2-AC8C-7E9B900CCE3D}"/>
                                            </p:graphicEl>
                                          </p:spTgt>
                                        </p:tgtEl>
                                        <p:attrNameLst>
                                          <p:attrName>ppt_x</p:attrName>
                                        </p:attrNameLst>
                                      </p:cBhvr>
                                      <p:tavLst>
                                        <p:tav tm="0">
                                          <p:val>
                                            <p:strVal val="#ppt_x-#ppt_w*1.125000"/>
                                          </p:val>
                                        </p:tav>
                                        <p:tav tm="100000">
                                          <p:val>
                                            <p:strVal val="#ppt_x"/>
                                          </p:val>
                                        </p:tav>
                                      </p:tavLst>
                                    </p:anim>
                                    <p:animEffect transition="in" filter="wipe(right)">
                                      <p:cBhvr>
                                        <p:cTn id="18" dur="500"/>
                                        <p:tgtEl>
                                          <p:spTgt spid="5">
                                            <p:graphicEl>
                                              <a:dgm id="{82EE6E36-313D-42C2-AC8C-7E9B900CCE3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1" nodeType="clickEffect">
                                  <p:stCondLst>
                                    <p:cond delay="0"/>
                                  </p:stCondLst>
                                  <p:childTnLst>
                                    <p:set>
                                      <p:cBhvr>
                                        <p:cTn id="22" dur="1" fill="hold">
                                          <p:stCondLst>
                                            <p:cond delay="0"/>
                                          </p:stCondLst>
                                        </p:cTn>
                                        <p:tgtEl>
                                          <p:spTgt spid="5">
                                            <p:graphicEl>
                                              <a:dgm id="{672D9B4E-6423-4285-A96C-166795CDC2D3}"/>
                                            </p:graphicEl>
                                          </p:spTgt>
                                        </p:tgtEl>
                                        <p:attrNameLst>
                                          <p:attrName>style.visibility</p:attrName>
                                        </p:attrNameLst>
                                      </p:cBhvr>
                                      <p:to>
                                        <p:strVal val="visible"/>
                                      </p:to>
                                    </p:set>
                                    <p:anim calcmode="lin" valueType="num">
                                      <p:cBhvr additive="base">
                                        <p:cTn id="23" dur="500"/>
                                        <p:tgtEl>
                                          <p:spTgt spid="5">
                                            <p:graphicEl>
                                              <a:dgm id="{672D9B4E-6423-4285-A96C-166795CDC2D3}"/>
                                            </p:graphicEl>
                                          </p:spTgt>
                                        </p:tgtEl>
                                        <p:attrNameLst>
                                          <p:attrName>ppt_x</p:attrName>
                                        </p:attrNameLst>
                                      </p:cBhvr>
                                      <p:tavLst>
                                        <p:tav tm="0">
                                          <p:val>
                                            <p:strVal val="#ppt_x-#ppt_w*1.125000"/>
                                          </p:val>
                                        </p:tav>
                                        <p:tav tm="100000">
                                          <p:val>
                                            <p:strVal val="#ppt_x"/>
                                          </p:val>
                                        </p:tav>
                                      </p:tavLst>
                                    </p:anim>
                                    <p:animEffect transition="in" filter="wipe(right)">
                                      <p:cBhvr>
                                        <p:cTn id="24" dur="500"/>
                                        <p:tgtEl>
                                          <p:spTgt spid="5">
                                            <p:graphicEl>
                                              <a:dgm id="{672D9B4E-6423-4285-A96C-166795CDC2D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1" nodeType="clickEffect">
                                  <p:stCondLst>
                                    <p:cond delay="0"/>
                                  </p:stCondLst>
                                  <p:childTnLst>
                                    <p:set>
                                      <p:cBhvr>
                                        <p:cTn id="28" dur="1" fill="hold">
                                          <p:stCondLst>
                                            <p:cond delay="0"/>
                                          </p:stCondLst>
                                        </p:cTn>
                                        <p:tgtEl>
                                          <p:spTgt spid="5">
                                            <p:graphicEl>
                                              <a:dgm id="{79CE8D3A-9FCE-4360-94F8-B86A29FD690C}"/>
                                            </p:graphicEl>
                                          </p:spTgt>
                                        </p:tgtEl>
                                        <p:attrNameLst>
                                          <p:attrName>style.visibility</p:attrName>
                                        </p:attrNameLst>
                                      </p:cBhvr>
                                      <p:to>
                                        <p:strVal val="visible"/>
                                      </p:to>
                                    </p:set>
                                    <p:anim calcmode="lin" valueType="num">
                                      <p:cBhvr additive="base">
                                        <p:cTn id="29" dur="500"/>
                                        <p:tgtEl>
                                          <p:spTgt spid="5">
                                            <p:graphicEl>
                                              <a:dgm id="{79CE8D3A-9FCE-4360-94F8-B86A29FD690C}"/>
                                            </p:graphicEl>
                                          </p:spTgt>
                                        </p:tgtEl>
                                        <p:attrNameLst>
                                          <p:attrName>ppt_x</p:attrName>
                                        </p:attrNameLst>
                                      </p:cBhvr>
                                      <p:tavLst>
                                        <p:tav tm="0">
                                          <p:val>
                                            <p:strVal val="#ppt_x-#ppt_w*1.125000"/>
                                          </p:val>
                                        </p:tav>
                                        <p:tav tm="100000">
                                          <p:val>
                                            <p:strVal val="#ppt_x"/>
                                          </p:val>
                                        </p:tav>
                                      </p:tavLst>
                                    </p:anim>
                                    <p:animEffect transition="in" filter="wipe(right)">
                                      <p:cBhvr>
                                        <p:cTn id="30" dur="500"/>
                                        <p:tgtEl>
                                          <p:spTgt spid="5">
                                            <p:graphicEl>
                                              <a:dgm id="{79CE8D3A-9FCE-4360-94F8-B86A29FD69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Hoạt động trải nghiệm</a:t>
            </a:r>
            <a:endParaRPr lang="en-US"/>
          </a:p>
        </p:txBody>
      </p:sp>
      <p:sp>
        <p:nvSpPr>
          <p:cNvPr id="3" name="Content Placeholder 2"/>
          <p:cNvSpPr>
            <a:spLocks noGrp="1"/>
          </p:cNvSpPr>
          <p:nvPr>
            <p:ph idx="1"/>
          </p:nvPr>
        </p:nvSpPr>
        <p:spPr/>
        <p:txBody>
          <a:bodyPr/>
          <a:lstStyle/>
          <a:p>
            <a:pPr marL="0" marR="155575" indent="0">
              <a:buNone/>
              <a:tabLst>
                <a:tab pos="127000" algn="l"/>
              </a:tabLst>
            </a:pPr>
            <a:r>
              <a:rPr lang="vi-VN" b="1" smtClean="0"/>
              <a:t>Học </a:t>
            </a:r>
            <a:r>
              <a:rPr lang="vi-VN" b="1"/>
              <a:t>sinh cần trải nghiệm: </a:t>
            </a:r>
          </a:p>
          <a:p>
            <a:pPr marL="127000" marR="155575" indent="-114300">
              <a:tabLst>
                <a:tab pos="127000" algn="l"/>
              </a:tabLst>
            </a:pPr>
            <a:r>
              <a:rPr lang="vi-VN"/>
              <a:t> Về bản thân, khám phá bản thân: </a:t>
            </a:r>
            <a:r>
              <a:rPr lang="vi-VN">
                <a:solidFill>
                  <a:srgbClr val="FF0000"/>
                </a:solidFill>
              </a:rPr>
              <a:t>Biết được mức </a:t>
            </a:r>
            <a:r>
              <a:rPr lang="vi-VN" smtClean="0">
                <a:solidFill>
                  <a:srgbClr val="FF0000"/>
                </a:solidFill>
              </a:rPr>
              <a:t>độ</a:t>
            </a:r>
            <a:r>
              <a:rPr lang="en-US" smtClean="0">
                <a:solidFill>
                  <a:srgbClr val="FF0000"/>
                </a:solidFill>
              </a:rPr>
              <a:t> </a:t>
            </a:r>
            <a:r>
              <a:rPr lang="vi-VN" smtClean="0">
                <a:solidFill>
                  <a:srgbClr val="FF0000"/>
                </a:solidFill>
              </a:rPr>
              <a:t>thể </a:t>
            </a:r>
            <a:r>
              <a:rPr lang="en-US" smtClean="0">
                <a:solidFill>
                  <a:srgbClr val="FF0000"/>
                </a:solidFill>
              </a:rPr>
              <a:t>   </a:t>
            </a:r>
            <a:r>
              <a:rPr lang="vi-VN" smtClean="0">
                <a:solidFill>
                  <a:srgbClr val="FF0000"/>
                </a:solidFill>
              </a:rPr>
              <a:t>hiện </a:t>
            </a:r>
            <a:r>
              <a:rPr lang="vi-VN">
                <a:solidFill>
                  <a:srgbClr val="FF0000"/>
                </a:solidFill>
              </a:rPr>
              <a:t>của bản thân về những phẩm chất như tính kiên trì, </a:t>
            </a:r>
            <a:r>
              <a:rPr lang="en-US" smtClean="0">
                <a:solidFill>
                  <a:srgbClr val="FF0000"/>
                </a:solidFill>
              </a:rPr>
              <a:t>    </a:t>
            </a:r>
            <a:r>
              <a:rPr lang="vi-VN" smtClean="0">
                <a:solidFill>
                  <a:srgbClr val="FF0000"/>
                </a:solidFill>
              </a:rPr>
              <a:t>chịu</a:t>
            </a:r>
            <a:r>
              <a:rPr lang="en-US" smtClean="0">
                <a:solidFill>
                  <a:srgbClr val="FF0000"/>
                </a:solidFill>
              </a:rPr>
              <a:t> </a:t>
            </a:r>
            <a:r>
              <a:rPr lang="vi-VN" smtClean="0">
                <a:solidFill>
                  <a:srgbClr val="FF0000"/>
                </a:solidFill>
              </a:rPr>
              <a:t>khó</a:t>
            </a:r>
            <a:r>
              <a:rPr lang="vi-VN">
                <a:solidFill>
                  <a:srgbClr val="FF0000"/>
                </a:solidFill>
              </a:rPr>
              <a:t>; lòng dũng cảm, …</a:t>
            </a:r>
          </a:p>
          <a:p>
            <a:pPr marL="12700" marR="155575">
              <a:tabLst>
                <a:tab pos="127000" algn="l"/>
              </a:tabLst>
            </a:pPr>
            <a:endParaRPr lang="vi-VN">
              <a:solidFill>
                <a:srgbClr val="FF0000"/>
              </a:solidFill>
            </a:endParaRPr>
          </a:p>
          <a:p>
            <a:pPr marL="127000" indent="-114300">
              <a:spcBef>
                <a:spcPts val="254"/>
              </a:spcBef>
              <a:tabLst>
                <a:tab pos="127000" algn="l"/>
              </a:tabLst>
            </a:pPr>
            <a:r>
              <a:rPr lang="vi-VN"/>
              <a:t> Sống/thực hành các kỹ năng, phẩm chất, …:  </a:t>
            </a:r>
            <a:r>
              <a:rPr lang="vi-VN">
                <a:solidFill>
                  <a:srgbClr val="FF0000"/>
                </a:solidFill>
              </a:rPr>
              <a:t>Tạo điều </a:t>
            </a:r>
            <a:r>
              <a:rPr lang="vi-VN" smtClean="0">
                <a:solidFill>
                  <a:srgbClr val="FF0000"/>
                </a:solidFill>
              </a:rPr>
              <a:t>kiện </a:t>
            </a:r>
            <a:r>
              <a:rPr lang="vi-VN">
                <a:solidFill>
                  <a:srgbClr val="FF0000"/>
                </a:solidFill>
              </a:rPr>
              <a:t>để học sinh thể hiện các kĩ năng, phẩm </a:t>
            </a:r>
            <a:r>
              <a:rPr lang="vi-VN" smtClean="0">
                <a:solidFill>
                  <a:srgbClr val="FF0000"/>
                </a:solidFill>
              </a:rPr>
              <a:t>chất</a:t>
            </a:r>
            <a:r>
              <a:rPr lang="en-US" smtClean="0">
                <a:solidFill>
                  <a:srgbClr val="FF0000"/>
                </a:solidFill>
              </a:rPr>
              <a:t> </a:t>
            </a:r>
            <a:r>
              <a:rPr lang="vi-VN" smtClean="0">
                <a:solidFill>
                  <a:srgbClr val="FF0000"/>
                </a:solidFill>
              </a:rPr>
              <a:t>thông </a:t>
            </a:r>
            <a:r>
              <a:rPr lang="vi-VN">
                <a:solidFill>
                  <a:srgbClr val="FF0000"/>
                </a:solidFill>
              </a:rPr>
              <a:t>qua </a:t>
            </a:r>
            <a:r>
              <a:rPr lang="vi-VN" smtClean="0">
                <a:solidFill>
                  <a:srgbClr val="FF0000"/>
                </a:solidFill>
              </a:rPr>
              <a:t>các</a:t>
            </a:r>
            <a:r>
              <a:rPr lang="en-US" smtClean="0">
                <a:solidFill>
                  <a:srgbClr val="FF0000"/>
                </a:solidFill>
              </a:rPr>
              <a:t>  </a:t>
            </a:r>
            <a:r>
              <a:rPr lang="vi-VN" smtClean="0">
                <a:solidFill>
                  <a:srgbClr val="FF0000"/>
                </a:solidFill>
              </a:rPr>
              <a:t> </a:t>
            </a:r>
            <a:r>
              <a:rPr lang="vi-VN">
                <a:solidFill>
                  <a:srgbClr val="FF0000"/>
                </a:solidFill>
              </a:rPr>
              <a:t>hoạt động ở trường, ở nhà theo </a:t>
            </a:r>
            <a:r>
              <a:rPr lang="vi-VN" smtClean="0">
                <a:solidFill>
                  <a:srgbClr val="FF0000"/>
                </a:solidFill>
              </a:rPr>
              <a:t>hướng</a:t>
            </a:r>
            <a:r>
              <a:rPr lang="en-US" smtClean="0">
                <a:solidFill>
                  <a:srgbClr val="FF0000"/>
                </a:solidFill>
              </a:rPr>
              <a:t> </a:t>
            </a:r>
            <a:r>
              <a:rPr lang="vi-VN" smtClean="0">
                <a:solidFill>
                  <a:srgbClr val="FF0000"/>
                </a:solidFill>
              </a:rPr>
              <a:t>dẫn </a:t>
            </a:r>
            <a:r>
              <a:rPr lang="vi-VN">
                <a:solidFill>
                  <a:srgbClr val="FF0000"/>
                </a:solidFill>
              </a:rPr>
              <a:t>của giáo viên </a:t>
            </a:r>
            <a:r>
              <a:rPr lang="vi-VN" smtClean="0">
                <a:solidFill>
                  <a:srgbClr val="FF0000"/>
                </a:solidFill>
              </a:rPr>
              <a:t>từ</a:t>
            </a:r>
            <a:r>
              <a:rPr lang="en-US" smtClean="0">
                <a:solidFill>
                  <a:srgbClr val="FF0000"/>
                </a:solidFill>
              </a:rPr>
              <a:t> </a:t>
            </a:r>
            <a:r>
              <a:rPr lang="vi-VN" smtClean="0">
                <a:solidFill>
                  <a:srgbClr val="FF0000"/>
                </a:solidFill>
              </a:rPr>
              <a:t> </a:t>
            </a:r>
            <a:r>
              <a:rPr lang="vi-VN">
                <a:solidFill>
                  <a:srgbClr val="FF0000"/>
                </a:solidFill>
              </a:rPr>
              <a:t>các bài tập trong sách.</a:t>
            </a:r>
            <a:endParaRPr lang="vi-VN"/>
          </a:p>
          <a:p>
            <a:pPr marL="0" indent="0">
              <a:buNone/>
            </a:pPr>
            <a:endParaRPr lang="en-US"/>
          </a:p>
        </p:txBody>
      </p:sp>
    </p:spTree>
    <p:extLst>
      <p:ext uri="{BB962C8B-B14F-4D97-AF65-F5344CB8AC3E}">
        <p14:creationId xmlns:p14="http://schemas.microsoft.com/office/powerpoint/2010/main" val="111275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5"/>
              <a:t>2</a:t>
            </a:r>
            <a:r>
              <a:rPr lang="en-US" spc="15" smtClean="0"/>
              <a:t>. </a:t>
            </a:r>
            <a:r>
              <a:rPr lang="en-US" spc="15"/>
              <a:t>Dạy – học trải nghiệm</a:t>
            </a:r>
            <a:endParaRPr lang="en-US"/>
          </a:p>
        </p:txBody>
      </p:sp>
      <p:sp>
        <p:nvSpPr>
          <p:cNvPr id="3" name="Content Placeholder 2"/>
          <p:cNvSpPr>
            <a:spLocks noGrp="1"/>
          </p:cNvSpPr>
          <p:nvPr>
            <p:ph idx="1"/>
          </p:nvPr>
        </p:nvSpPr>
        <p:spPr>
          <a:xfrm>
            <a:off x="107504" y="1124744"/>
            <a:ext cx="8928992" cy="720080"/>
          </a:xfrm>
        </p:spPr>
        <p:txBody>
          <a:bodyPr/>
          <a:lstStyle/>
          <a:p>
            <a:r>
              <a:rPr lang="en-US" b="1" smtClean="0"/>
              <a:t>Chu trình trải nghiệm (theo Kolb)</a:t>
            </a:r>
            <a:endParaRPr lang="en-US" b="1"/>
          </a:p>
        </p:txBody>
      </p:sp>
      <p:graphicFrame>
        <p:nvGraphicFramePr>
          <p:cNvPr id="4" name="Diagram 3"/>
          <p:cNvGraphicFramePr/>
          <p:nvPr>
            <p:extLst>
              <p:ext uri="{D42A27DB-BD31-4B8C-83A1-F6EECF244321}">
                <p14:modId xmlns:p14="http://schemas.microsoft.com/office/powerpoint/2010/main" val="412003628"/>
              </p:ext>
            </p:extLst>
          </p:nvPr>
        </p:nvGraphicFramePr>
        <p:xfrm>
          <a:off x="179512" y="1844824"/>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27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4DDC209-2EA9-47A7-AA30-EA1085A7EAD9}"/>
                                            </p:graphicEl>
                                          </p:spTgt>
                                        </p:tgtEl>
                                        <p:attrNameLst>
                                          <p:attrName>style.visibility</p:attrName>
                                        </p:attrNameLst>
                                      </p:cBhvr>
                                      <p:to>
                                        <p:strVal val="visible"/>
                                      </p:to>
                                    </p:set>
                                    <p:animEffect transition="in" filter="fade">
                                      <p:cBhvr>
                                        <p:cTn id="7" dur="500"/>
                                        <p:tgtEl>
                                          <p:spTgt spid="4">
                                            <p:graphicEl>
                                              <a:dgm id="{94DDC209-2EA9-47A7-AA30-EA1085A7EAD9}"/>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37F5C762-FE5A-4FDA-8046-490B4899180E}"/>
                                            </p:graphicEl>
                                          </p:spTgt>
                                        </p:tgtEl>
                                        <p:attrNameLst>
                                          <p:attrName>style.visibility</p:attrName>
                                        </p:attrNameLst>
                                      </p:cBhvr>
                                      <p:to>
                                        <p:strVal val="visible"/>
                                      </p:to>
                                    </p:set>
                                    <p:animEffect transition="in" filter="fade">
                                      <p:cBhvr>
                                        <p:cTn id="11" dur="500"/>
                                        <p:tgtEl>
                                          <p:spTgt spid="4">
                                            <p:graphicEl>
                                              <a:dgm id="{37F5C762-FE5A-4FDA-8046-490B4899180E}"/>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193B3E3B-F969-469D-B82F-9BD0A8D48C9D}"/>
                                            </p:graphicEl>
                                          </p:spTgt>
                                        </p:tgtEl>
                                        <p:attrNameLst>
                                          <p:attrName>style.visibility</p:attrName>
                                        </p:attrNameLst>
                                      </p:cBhvr>
                                      <p:to>
                                        <p:strVal val="visible"/>
                                      </p:to>
                                    </p:set>
                                    <p:animEffect transition="in" filter="fade">
                                      <p:cBhvr>
                                        <p:cTn id="15" dur="500"/>
                                        <p:tgtEl>
                                          <p:spTgt spid="4">
                                            <p:graphicEl>
                                              <a:dgm id="{193B3E3B-F969-469D-B82F-9BD0A8D48C9D}"/>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50C6DC40-3317-4CAF-8DF7-F995A0EE5692}"/>
                                            </p:graphicEl>
                                          </p:spTgt>
                                        </p:tgtEl>
                                        <p:attrNameLst>
                                          <p:attrName>style.visibility</p:attrName>
                                        </p:attrNameLst>
                                      </p:cBhvr>
                                      <p:to>
                                        <p:strVal val="visible"/>
                                      </p:to>
                                    </p:set>
                                    <p:animEffect transition="in" filter="fade">
                                      <p:cBhvr>
                                        <p:cTn id="19" dur="500"/>
                                        <p:tgtEl>
                                          <p:spTgt spid="4">
                                            <p:graphicEl>
                                              <a:dgm id="{50C6DC40-3317-4CAF-8DF7-F995A0EE5692}"/>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07AB2225-CE15-4BA6-9279-47EF1F42E363}"/>
                                            </p:graphicEl>
                                          </p:spTgt>
                                        </p:tgtEl>
                                        <p:attrNameLst>
                                          <p:attrName>style.visibility</p:attrName>
                                        </p:attrNameLst>
                                      </p:cBhvr>
                                      <p:to>
                                        <p:strVal val="visible"/>
                                      </p:to>
                                    </p:set>
                                    <p:animEffect transition="in" filter="fade">
                                      <p:cBhvr>
                                        <p:cTn id="23" dur="500"/>
                                        <p:tgtEl>
                                          <p:spTgt spid="4">
                                            <p:graphicEl>
                                              <a:dgm id="{07AB2225-CE15-4BA6-9279-47EF1F42E363}"/>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27CABA0F-DCA3-4C00-8946-7E3BCB8D2980}"/>
                                            </p:graphicEl>
                                          </p:spTgt>
                                        </p:tgtEl>
                                        <p:attrNameLst>
                                          <p:attrName>style.visibility</p:attrName>
                                        </p:attrNameLst>
                                      </p:cBhvr>
                                      <p:to>
                                        <p:strVal val="visible"/>
                                      </p:to>
                                    </p:set>
                                    <p:animEffect transition="in" filter="fade">
                                      <p:cBhvr>
                                        <p:cTn id="27" dur="500"/>
                                        <p:tgtEl>
                                          <p:spTgt spid="4">
                                            <p:graphicEl>
                                              <a:dgm id="{27CABA0F-DCA3-4C00-8946-7E3BCB8D2980}"/>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5CE9BEF1-8BD3-489C-8FC6-D6217B50F494}"/>
                                            </p:graphicEl>
                                          </p:spTgt>
                                        </p:tgtEl>
                                        <p:attrNameLst>
                                          <p:attrName>style.visibility</p:attrName>
                                        </p:attrNameLst>
                                      </p:cBhvr>
                                      <p:to>
                                        <p:strVal val="visible"/>
                                      </p:to>
                                    </p:set>
                                    <p:animEffect transition="in" filter="fade">
                                      <p:cBhvr>
                                        <p:cTn id="31" dur="500"/>
                                        <p:tgtEl>
                                          <p:spTgt spid="4">
                                            <p:graphicEl>
                                              <a:dgm id="{5CE9BEF1-8BD3-489C-8FC6-D6217B50F494}"/>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82C88E9A-E72D-4AF8-8F3C-24BC6264B49D}"/>
                                            </p:graphicEl>
                                          </p:spTgt>
                                        </p:tgtEl>
                                        <p:attrNameLst>
                                          <p:attrName>style.visibility</p:attrName>
                                        </p:attrNameLst>
                                      </p:cBhvr>
                                      <p:to>
                                        <p:strVal val="visible"/>
                                      </p:to>
                                    </p:set>
                                    <p:animEffect transition="in" filter="fade">
                                      <p:cBhvr>
                                        <p:cTn id="35" dur="500"/>
                                        <p:tgtEl>
                                          <p:spTgt spid="4">
                                            <p:graphicEl>
                                              <a:dgm id="{82C88E9A-E72D-4AF8-8F3C-24BC6264B4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1654874" y="1320388"/>
            <a:ext cx="5638800" cy="4844916"/>
          </a:xfrm>
          <a:prstGeom prst="rect">
            <a:avLst/>
          </a:prstGeom>
        </p:spPr>
        <p:txBody>
          <a:bodyPr vert="horz" wrap="square" lIns="0" tIns="12700" rIns="0" bIns="0" rtlCol="0">
            <a:spAutoFit/>
          </a:bodyPr>
          <a:lstStyle/>
          <a:p>
            <a:pPr marL="269875" indent="-257175">
              <a:spcBef>
                <a:spcPts val="100"/>
              </a:spcBef>
              <a:buFontTx/>
              <a:buAutoNum type="arabicPeriod"/>
              <a:tabLst>
                <a:tab pos="270510" algn="l"/>
              </a:tabLst>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Trải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itchFamily="18" charset="0"/>
                <a:cs typeface="Times New Roman" pitchFamily="18" charset="0"/>
              </a:rPr>
              <a:t>nghiệm</a:t>
            </a:r>
            <a:r>
              <a:rPr lang="en-US" sz="3200" dirty="0">
                <a:solidFill>
                  <a:prstClr val="black"/>
                </a:solidFill>
                <a:latin typeface="Times New Roman" pitchFamily="18" charset="0"/>
                <a:cs typeface="Times New Roman" pitchFamily="18" charset="0"/>
              </a:rPr>
              <a:t>/</a:t>
            </a:r>
            <a:r>
              <a:rPr lang="en-US" sz="3200" dirty="0" err="1">
                <a:solidFill>
                  <a:prstClr val="black"/>
                </a:solidFill>
                <a:latin typeface="Times New Roman" pitchFamily="18" charset="0"/>
                <a:cs typeface="Times New Roman" pitchFamily="18" charset="0"/>
              </a:rPr>
              <a:t>Kinh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nghiệm</a:t>
            </a:r>
            <a:endParaRPr sz="3200" dirty="0">
              <a:solidFill>
                <a:prstClr val="black"/>
              </a:solidFill>
              <a:latin typeface="Times New Roman" panose="02020603050405020304" pitchFamily="18" charset="0"/>
              <a:cs typeface="Times New Roman" panose="02020603050405020304" pitchFamily="18" charset="0"/>
            </a:endParaRPr>
          </a:p>
          <a:p>
            <a:pPr marL="269875"/>
            <a:r>
              <a:rPr lang="en-US" sz="2400" dirty="0">
                <a:solidFill>
                  <a:prstClr val="black"/>
                </a:solidFill>
                <a:latin typeface="Times New Roman" pitchFamily="18" charset="0"/>
                <a:cs typeface="Times New Roman" pitchFamily="18" charset="0"/>
              </a:rPr>
              <a:t>(Experience)</a:t>
            </a:r>
          </a:p>
          <a:p>
            <a:pPr marL="269875"/>
            <a:endParaRPr sz="2400" dirty="0">
              <a:solidFill>
                <a:prstClr val="black"/>
              </a:solidFill>
              <a:latin typeface="Times New Roman" panose="02020603050405020304" pitchFamily="18" charset="0"/>
              <a:cs typeface="Times New Roman" panose="02020603050405020304" pitchFamily="18" charset="0"/>
            </a:endParaRPr>
          </a:p>
          <a:p>
            <a:pPr marL="269875" indent="-257175">
              <a:spcBef>
                <a:spcPts val="290"/>
              </a:spcBef>
              <a:buFontTx/>
              <a:buAutoNum type="arabicPeriod" startAt="2"/>
              <a:tabLst>
                <a:tab pos="270510" algn="l"/>
              </a:tabLst>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itchFamily="18" charset="0"/>
                <a:cs typeface="Times New Roman" pitchFamily="18" charset="0"/>
              </a:rPr>
              <a:t>Chiêm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nghiệm</a:t>
            </a:r>
            <a:r>
              <a:rPr lang="en-US" sz="3200" dirty="0">
                <a:solidFill>
                  <a:prstClr val="black"/>
                </a:solidFill>
                <a:latin typeface="Times New Roman" pitchFamily="18" charset="0"/>
                <a:cs typeface="Times New Roman" pitchFamily="18" charset="0"/>
              </a:rPr>
              <a:t>/</a:t>
            </a:r>
            <a:r>
              <a:rPr lang="en-US" sz="3200" dirty="0" err="1">
                <a:solidFill>
                  <a:prstClr val="black"/>
                </a:solidFill>
                <a:latin typeface="Times New Roman" pitchFamily="18" charset="0"/>
                <a:cs typeface="Times New Roman" pitchFamily="18" charset="0"/>
              </a:rPr>
              <a:t>Ngẫm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nghĩ</a:t>
            </a:r>
            <a:endParaRPr sz="3200" dirty="0">
              <a:solidFill>
                <a:prstClr val="black"/>
              </a:solidFill>
              <a:latin typeface="Times New Roman" panose="02020603050405020304" pitchFamily="18" charset="0"/>
              <a:cs typeface="Times New Roman" panose="02020603050405020304" pitchFamily="18" charset="0"/>
            </a:endParaRPr>
          </a:p>
          <a:p>
            <a:pPr marL="269875"/>
            <a:r>
              <a:rPr lang="en-US" sz="2400" dirty="0">
                <a:solidFill>
                  <a:prstClr val="black"/>
                </a:solidFill>
                <a:latin typeface="Times New Roman" pitchFamily="18" charset="0"/>
                <a:cs typeface="Times New Roman" pitchFamily="18" charset="0"/>
              </a:rPr>
              <a:t>(Reflection)</a:t>
            </a:r>
          </a:p>
          <a:p>
            <a:pPr marL="269875"/>
            <a:endParaRPr sz="2400" dirty="0">
              <a:solidFill>
                <a:prstClr val="black"/>
              </a:solidFill>
              <a:latin typeface="Times New Roman" panose="02020603050405020304" pitchFamily="18" charset="0"/>
              <a:cs typeface="Times New Roman" panose="02020603050405020304" pitchFamily="18" charset="0"/>
            </a:endParaRPr>
          </a:p>
          <a:p>
            <a:pPr marL="269875" indent="-257175">
              <a:spcBef>
                <a:spcPts val="285"/>
              </a:spcBef>
              <a:buFontTx/>
              <a:buAutoNum type="arabicPeriod" startAt="3"/>
              <a:tabLst>
                <a:tab pos="270510" algn="l"/>
              </a:tabLst>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Khái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itchFamily="18" charset="0"/>
                <a:cs typeface="Times New Roman" pitchFamily="18" charset="0"/>
              </a:rPr>
              <a:t>niệm</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hoá</a:t>
            </a:r>
            <a:endParaRPr lang="en-US" sz="3200" b="1" dirty="0">
              <a:solidFill>
                <a:prstClr val="black"/>
              </a:solidFill>
              <a:latin typeface="Times New Roman" pitchFamily="18" charset="0"/>
              <a:cs typeface="Times New Roman" pitchFamily="18" charset="0"/>
            </a:endParaRPr>
          </a:p>
          <a:p>
            <a:pPr marL="12700">
              <a:spcBef>
                <a:spcPts val="285"/>
              </a:spcBef>
              <a:tabLst>
                <a:tab pos="270510" algn="l"/>
              </a:tabLst>
            </a:pPr>
            <a:r>
              <a:rPr sz="2400" dirty="0">
                <a:solidFill>
                  <a:prstClr val="black"/>
                </a:solidFill>
                <a:latin typeface="Times New Roman" panose="02020603050405020304" pitchFamily="18" charset="0"/>
                <a:cs typeface="Times New Roman" panose="02020603050405020304" pitchFamily="18" charset="0"/>
              </a:rPr>
              <a:t>(Conceptualization)</a:t>
            </a:r>
            <a:endParaRPr lang="en-US" sz="2400" dirty="0">
              <a:solidFill>
                <a:prstClr val="black"/>
              </a:solidFill>
              <a:latin typeface="Times New Roman" panose="02020603050405020304" pitchFamily="18" charset="0"/>
              <a:cs typeface="Times New Roman" panose="02020603050405020304" pitchFamily="18" charset="0"/>
            </a:endParaRPr>
          </a:p>
          <a:p>
            <a:pPr marL="269875"/>
            <a:endParaRPr sz="2400" dirty="0">
              <a:solidFill>
                <a:prstClr val="black"/>
              </a:solidFill>
              <a:latin typeface="Times New Roman" panose="02020603050405020304" pitchFamily="18" charset="0"/>
              <a:cs typeface="Times New Roman" panose="02020603050405020304" pitchFamily="18" charset="0"/>
            </a:endParaRPr>
          </a:p>
          <a:p>
            <a:pPr marL="269875" indent="-257175">
              <a:spcBef>
                <a:spcPts val="290"/>
              </a:spcBef>
              <a:buFontTx/>
              <a:buAutoNum type="arabicPeriod" startAt="4"/>
              <a:tabLst>
                <a:tab pos="270510" algn="l"/>
              </a:tabLst>
            </a:pP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itchFamily="18" charset="0"/>
                <a:cs typeface="Times New Roman" pitchFamily="18" charset="0"/>
              </a:rPr>
              <a:t>Vận</a:t>
            </a:r>
            <a:r>
              <a:rPr lang="en-US" sz="3200" b="1" dirty="0">
                <a:solidFill>
                  <a:prstClr val="black"/>
                </a:solidFill>
                <a:latin typeface="Times New Roman" pitchFamily="18" charset="0"/>
                <a:cs typeface="Times New Roman" pitchFamily="18" charset="0"/>
              </a:rPr>
              <a:t> </a:t>
            </a:r>
            <a:r>
              <a:rPr lang="en-US" sz="3200" b="1" dirty="0" err="1">
                <a:solidFill>
                  <a:prstClr val="black"/>
                </a:solidFill>
                <a:latin typeface="Times New Roman" pitchFamily="18" charset="0"/>
                <a:cs typeface="Times New Roman" pitchFamily="18" charset="0"/>
              </a:rPr>
              <a:t>dụng</a:t>
            </a:r>
            <a:endParaRPr sz="3200" dirty="0">
              <a:solidFill>
                <a:prstClr val="black"/>
              </a:solidFill>
              <a:latin typeface="Times New Roman" panose="02020603050405020304" pitchFamily="18" charset="0"/>
              <a:cs typeface="Times New Roman" panose="02020603050405020304" pitchFamily="18" charset="0"/>
            </a:endParaRPr>
          </a:p>
          <a:p>
            <a:pPr marL="269875"/>
            <a:r>
              <a:rPr lang="en-US" sz="2400" dirty="0">
                <a:solidFill>
                  <a:prstClr val="black"/>
                </a:solidFill>
                <a:latin typeface="Times New Roman" pitchFamily="18" charset="0"/>
                <a:cs typeface="Times New Roman" pitchFamily="18" charset="0"/>
              </a:rPr>
              <a:t>(Application)</a:t>
            </a:r>
            <a:endParaRPr sz="2400" dirty="0">
              <a:solidFill>
                <a:prstClr val="black"/>
              </a:solidFill>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107504" y="16778"/>
            <a:ext cx="8928992" cy="963950"/>
          </a:xfrm>
        </p:spPr>
        <p:txBody>
          <a:bodyPr/>
          <a:lstStyle/>
          <a:p>
            <a:r>
              <a:rPr lang="en-US" smtClean="0"/>
              <a:t>Chu trình trải nghiệm (KOLB)</a:t>
            </a:r>
            <a:endParaRPr lang="en-US"/>
          </a:p>
        </p:txBody>
      </p:sp>
    </p:spTree>
    <p:extLst>
      <p:ext uri="{BB962C8B-B14F-4D97-AF65-F5344CB8AC3E}">
        <p14:creationId xmlns:p14="http://schemas.microsoft.com/office/powerpoint/2010/main" val="1050032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28782" y="1445215"/>
            <a:ext cx="8001000" cy="4451860"/>
          </a:xfrm>
          <a:prstGeom prst="rect">
            <a:avLst/>
          </a:prstGeom>
        </p:spPr>
        <p:txBody>
          <a:bodyPr vert="horz" wrap="square" lIns="0" tIns="12065" rIns="0" bIns="0" rtlCol="0">
            <a:spAutoFit/>
          </a:bodyPr>
          <a:lstStyle/>
          <a:p>
            <a:pPr marL="269875" indent="-257175">
              <a:spcBef>
                <a:spcPts val="1945"/>
              </a:spcBef>
              <a:buFontTx/>
              <a:buAutoNum type="arabicPeriod"/>
              <a:tabLst>
                <a:tab pos="270510" algn="l"/>
              </a:tabLst>
            </a:pPr>
            <a:r>
              <a:rPr lang="en-US" sz="3200" b="1" dirty="0">
                <a:solidFill>
                  <a:srgbClr val="7030A0"/>
                </a:solidFill>
                <a:latin typeface="Times New Roman" pitchFamily="18" charset="0"/>
                <a:cs typeface="Times New Roman" pitchFamily="18" charset="0"/>
              </a:rPr>
              <a:t> </a:t>
            </a:r>
            <a:r>
              <a:rPr sz="3200" b="1" dirty="0" err="1">
                <a:solidFill>
                  <a:srgbClr val="7030A0"/>
                </a:solidFill>
                <a:latin typeface="Times New Roman" pitchFamily="18" charset="0"/>
                <a:cs typeface="Times New Roman" pitchFamily="18" charset="0"/>
              </a:rPr>
              <a:t>Trải</a:t>
            </a:r>
            <a:r>
              <a:rPr sz="3200" b="1" dirty="0">
                <a:solidFill>
                  <a:srgbClr val="7030A0"/>
                </a:solidFill>
                <a:latin typeface="Times New Roman" pitchFamily="18" charset="0"/>
                <a:cs typeface="Times New Roman" pitchFamily="18" charset="0"/>
              </a:rPr>
              <a:t> </a:t>
            </a:r>
            <a:r>
              <a:rPr sz="3200" b="1" dirty="0" err="1">
                <a:solidFill>
                  <a:srgbClr val="7030A0"/>
                </a:solidFill>
                <a:latin typeface="Times New Roman" pitchFamily="18" charset="0"/>
                <a:cs typeface="Times New Roman" pitchFamily="18" charset="0"/>
              </a:rPr>
              <a:t>nghiệm</a:t>
            </a:r>
            <a:r>
              <a:rPr sz="3200" dirty="0">
                <a:solidFill>
                  <a:prstClr val="black"/>
                </a:solidFill>
                <a:latin typeface="Times New Roman" pitchFamily="18" charset="0"/>
                <a:cs typeface="Times New Roman" pitchFamily="18" charset="0"/>
              </a:rPr>
              <a:t>/</a:t>
            </a:r>
            <a:r>
              <a:rPr sz="3200" dirty="0" err="1">
                <a:solidFill>
                  <a:prstClr val="black"/>
                </a:solidFill>
                <a:latin typeface="Times New Roman" pitchFamily="18" charset="0"/>
                <a:cs typeface="Times New Roman" pitchFamily="18" charset="0"/>
              </a:rPr>
              <a:t>Kinh</a:t>
            </a:r>
            <a:r>
              <a:rPr sz="3200" dirty="0">
                <a:solidFill>
                  <a:prstClr val="black"/>
                </a:solidFill>
                <a:latin typeface="Times New Roman" pitchFamily="18" charset="0"/>
                <a:cs typeface="Times New Roman" pitchFamily="18" charset="0"/>
              </a:rPr>
              <a:t> </a:t>
            </a:r>
            <a:r>
              <a:rPr sz="3200" dirty="0" err="1">
                <a:solidFill>
                  <a:prstClr val="black"/>
                </a:solidFill>
                <a:latin typeface="Times New Roman" pitchFamily="18" charset="0"/>
                <a:cs typeface="Times New Roman" pitchFamily="18" charset="0"/>
              </a:rPr>
              <a:t>nghiệm</a:t>
            </a:r>
            <a:r>
              <a:rPr lang="en-US" sz="3200" dirty="0">
                <a:solidFill>
                  <a:prstClr val="black"/>
                </a:solidFill>
                <a:latin typeface="Times New Roman" pitchFamily="18" charset="0"/>
                <a:cs typeface="Times New Roman" pitchFamily="18" charset="0"/>
              </a:rPr>
              <a:t>/</a:t>
            </a:r>
            <a:r>
              <a:rPr sz="3200" dirty="0">
                <a:solidFill>
                  <a:prstClr val="black"/>
                </a:solidFill>
                <a:latin typeface="Times New Roman" pitchFamily="18" charset="0"/>
                <a:cs typeface="Times New Roman" pitchFamily="18" charset="0"/>
              </a:rPr>
              <a:t>(Experience</a:t>
            </a:r>
            <a:r>
              <a:rPr sz="3200">
                <a:solidFill>
                  <a:prstClr val="black"/>
                </a:solidFill>
                <a:latin typeface="Times New Roman" pitchFamily="18" charset="0"/>
                <a:cs typeface="Times New Roman" pitchFamily="18" charset="0"/>
              </a:rPr>
              <a:t>)</a:t>
            </a:r>
            <a:r>
              <a:rPr lang="en-US" sz="3200" smtClean="0">
                <a:solidFill>
                  <a:prstClr val="black"/>
                </a:solidFill>
                <a:latin typeface="Times New Roman" pitchFamily="18" charset="0"/>
                <a:cs typeface="Times New Roman" pitchFamily="18" charset="0"/>
              </a:rPr>
              <a:t>:</a:t>
            </a:r>
          </a:p>
          <a:p>
            <a:pPr marL="12700">
              <a:spcBef>
                <a:spcPts val="1945"/>
              </a:spcBef>
              <a:tabLst>
                <a:tab pos="270510" algn="l"/>
              </a:tabLst>
            </a:pPr>
            <a:endParaRPr lang="en-US" sz="3200" dirty="0">
              <a:solidFill>
                <a:prstClr val="black"/>
              </a:solidFill>
              <a:latin typeface="Times New Roman" pitchFamily="18" charset="0"/>
              <a:cs typeface="Times New Roman" pitchFamily="18" charset="0"/>
            </a:endParaRPr>
          </a:p>
          <a:p>
            <a:pPr marL="127000" indent="-114300">
              <a:spcBef>
                <a:spcPts val="385"/>
              </a:spcBef>
              <a:buFontTx/>
              <a:buChar char="•"/>
              <a:tabLst>
                <a:tab pos="127000" algn="l"/>
              </a:tabLst>
            </a:pPr>
            <a:r>
              <a:rPr lang="en-US" sz="3200">
                <a:solidFill>
                  <a:prstClr val="black"/>
                </a:solidFill>
                <a:latin typeface="Times New Roman" pitchFamily="18" charset="0"/>
                <a:cs typeface="Times New Roman" pitchFamily="18" charset="0"/>
              </a:rPr>
              <a:t> </a:t>
            </a:r>
            <a:r>
              <a:rPr lang="vi-VN" sz="3200" dirty="0" err="1">
                <a:solidFill>
                  <a:prstClr val="black"/>
                </a:solidFill>
                <a:latin typeface="Times New Roman" pitchFamily="18" charset="0"/>
                <a:cs typeface="Times New Roman" pitchFamily="18" charset="0"/>
              </a:rPr>
              <a:t>Là</a:t>
            </a:r>
            <a:r>
              <a:rPr lang="vi-VN" sz="3200" dirty="0">
                <a:solidFill>
                  <a:prstClr val="black"/>
                </a:solidFill>
                <a:latin typeface="Times New Roman" pitchFamily="18" charset="0"/>
                <a:cs typeface="Times New Roman" pitchFamily="18" charset="0"/>
              </a:rPr>
              <a:t> quá trình </a:t>
            </a:r>
            <a:r>
              <a:rPr lang="vi-VN" sz="3200" b="1" dirty="0">
                <a:solidFill>
                  <a:srgbClr val="FF0000"/>
                </a:solidFill>
                <a:latin typeface="Times New Roman" pitchFamily="18" charset="0"/>
                <a:cs typeface="Times New Roman" pitchFamily="18" charset="0"/>
              </a:rPr>
              <a:t>nhận thức, khám phá </a:t>
            </a:r>
            <a:r>
              <a:rPr lang="vi-VN" sz="3200">
                <a:solidFill>
                  <a:prstClr val="black"/>
                </a:solidFill>
                <a:latin typeface="Times New Roman" pitchFamily="18" charset="0"/>
                <a:cs typeface="Times New Roman" pitchFamily="18" charset="0"/>
              </a:rPr>
              <a:t>bằng việc</a:t>
            </a:r>
            <a:endParaRPr lang="en-US" sz="3200">
              <a:solidFill>
                <a:prstClr val="black"/>
              </a:solidFill>
              <a:latin typeface="Times New Roman" pitchFamily="18" charset="0"/>
              <a:cs typeface="Times New Roman" pitchFamily="18" charset="0"/>
            </a:endParaRPr>
          </a:p>
          <a:p>
            <a:pPr marL="12700">
              <a:spcBef>
                <a:spcPts val="385"/>
              </a:spcBef>
              <a:tabLst>
                <a:tab pos="127000" algn="l"/>
              </a:tabLst>
            </a:pPr>
            <a:r>
              <a:rPr lang="vi-VN" sz="3200" b="1">
                <a:solidFill>
                  <a:srgbClr val="FF0000"/>
                </a:solidFill>
                <a:latin typeface="Times New Roman" pitchFamily="18" charset="0"/>
                <a:cs typeface="Times New Roman" pitchFamily="18" charset="0"/>
              </a:rPr>
              <a:t>tương </a:t>
            </a:r>
            <a:r>
              <a:rPr lang="vi-VN" sz="3200" b="1" dirty="0">
                <a:solidFill>
                  <a:srgbClr val="FF0000"/>
                </a:solidFill>
                <a:latin typeface="Times New Roman" pitchFamily="18" charset="0"/>
                <a:cs typeface="Times New Roman" pitchFamily="18" charset="0"/>
              </a:rPr>
              <a:t>tác </a:t>
            </a:r>
            <a:r>
              <a:rPr lang="vi-VN" sz="3200" dirty="0">
                <a:solidFill>
                  <a:prstClr val="black"/>
                </a:solidFill>
                <a:latin typeface="Times New Roman" pitchFamily="18" charset="0"/>
                <a:cs typeface="Times New Roman" pitchFamily="18" charset="0"/>
              </a:rPr>
              <a:t>với đối tượng (nhìn, sờ, nếm, ngửi...) và các quá trình </a:t>
            </a:r>
            <a:r>
              <a:rPr lang="vi-VN" sz="3200" b="1" dirty="0">
                <a:solidFill>
                  <a:srgbClr val="FF0000"/>
                </a:solidFill>
                <a:latin typeface="Times New Roman" pitchFamily="18" charset="0"/>
                <a:cs typeface="Times New Roman" pitchFamily="18" charset="0"/>
              </a:rPr>
              <a:t>tâm lý </a:t>
            </a:r>
            <a:r>
              <a:rPr lang="vi-VN" sz="3200" dirty="0">
                <a:solidFill>
                  <a:prstClr val="black"/>
                </a:solidFill>
                <a:latin typeface="Times New Roman" pitchFamily="18" charset="0"/>
                <a:cs typeface="Times New Roman" pitchFamily="18" charset="0"/>
              </a:rPr>
              <a:t>bên trong (chú ý</a:t>
            </a:r>
            <a:r>
              <a:rPr lang="vi-VN" sz="3200">
                <a:solidFill>
                  <a:prstClr val="black"/>
                </a:solidFill>
                <a:latin typeface="Times New Roman" pitchFamily="18" charset="0"/>
                <a:cs typeface="Times New Roman" pitchFamily="18" charset="0"/>
              </a:rPr>
              <a:t>, ghi</a:t>
            </a:r>
            <a:endParaRPr lang="en-US" sz="3200">
              <a:solidFill>
                <a:prstClr val="black"/>
              </a:solidFill>
              <a:latin typeface="Times New Roman" pitchFamily="18" charset="0"/>
              <a:cs typeface="Times New Roman" pitchFamily="18" charset="0"/>
            </a:endParaRPr>
          </a:p>
          <a:p>
            <a:pPr marL="12700">
              <a:spcBef>
                <a:spcPts val="385"/>
              </a:spcBef>
              <a:tabLst>
                <a:tab pos="127000" algn="l"/>
              </a:tabLst>
            </a:pPr>
            <a:r>
              <a:rPr lang="vi-VN" sz="320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nhớ, tư duy, tưởng tượng, …). </a:t>
            </a:r>
          </a:p>
          <a:p>
            <a:pPr marL="127000" indent="-114300">
              <a:spcBef>
                <a:spcPts val="385"/>
              </a:spcBef>
              <a:buFontTx/>
              <a:buChar char="•"/>
              <a:tabLst>
                <a:tab pos="127000" algn="l"/>
              </a:tabLst>
            </a:pPr>
            <a:r>
              <a:rPr lang="vi-VN" sz="3200" dirty="0">
                <a:solidFill>
                  <a:prstClr val="black"/>
                </a:solidFill>
                <a:latin typeface="Times New Roman" pitchFamily="18" charset="0"/>
                <a:cs typeface="Times New Roman" pitchFamily="18" charset="0"/>
              </a:rPr>
              <a:t> Từ đó học hỏi, tìm tòi, sáng tạo, tiếp thu</a:t>
            </a:r>
            <a:r>
              <a:rPr lang="vi-VN" sz="3200">
                <a:solidFill>
                  <a:prstClr val="black"/>
                </a:solidFill>
                <a:latin typeface="Times New Roman" pitchFamily="18" charset="0"/>
                <a:cs typeface="Times New Roman" pitchFamily="18" charset="0"/>
              </a:rPr>
              <a:t>, tích</a:t>
            </a:r>
            <a:endParaRPr lang="en-US" sz="3200">
              <a:solidFill>
                <a:prstClr val="black"/>
              </a:solidFill>
              <a:latin typeface="Times New Roman" pitchFamily="18" charset="0"/>
              <a:cs typeface="Times New Roman" pitchFamily="18" charset="0"/>
            </a:endParaRPr>
          </a:p>
          <a:p>
            <a:pPr marL="12700">
              <a:spcBef>
                <a:spcPts val="385"/>
              </a:spcBef>
              <a:tabLst>
                <a:tab pos="127000" algn="l"/>
              </a:tabLst>
            </a:pPr>
            <a:r>
              <a:rPr lang="vi-VN" sz="3200">
                <a:solidFill>
                  <a:prstClr val="black"/>
                </a:solidFill>
                <a:latin typeface="Times New Roman" pitchFamily="18" charset="0"/>
                <a:cs typeface="Times New Roman" pitchFamily="18" charset="0"/>
              </a:rPr>
              <a:t>lũy </a:t>
            </a:r>
            <a:r>
              <a:rPr lang="vi-VN" sz="3200" b="1" dirty="0">
                <a:solidFill>
                  <a:srgbClr val="FF0000"/>
                </a:solidFill>
                <a:latin typeface="Times New Roman" pitchFamily="18" charset="0"/>
                <a:cs typeface="Times New Roman" pitchFamily="18" charset="0"/>
              </a:rPr>
              <a:t>kinh nghiệm </a:t>
            </a:r>
            <a:r>
              <a:rPr lang="vi-VN" sz="3200" dirty="0">
                <a:solidFill>
                  <a:prstClr val="black"/>
                </a:solidFill>
                <a:latin typeface="Times New Roman" pitchFamily="18" charset="0"/>
                <a:cs typeface="Times New Roman" pitchFamily="18" charset="0"/>
              </a:rPr>
              <a:t>và hoàn thiện các </a:t>
            </a:r>
            <a:r>
              <a:rPr lang="vi-VN" sz="3200" b="1" dirty="0">
                <a:solidFill>
                  <a:srgbClr val="FF0000"/>
                </a:solidFill>
                <a:latin typeface="Times New Roman" pitchFamily="18" charset="0"/>
                <a:cs typeface="Times New Roman" pitchFamily="18" charset="0"/>
              </a:rPr>
              <a:t>kĩ năng</a:t>
            </a:r>
            <a:r>
              <a:rPr lang="vi-VN" sz="3200" dirty="0">
                <a:solidFill>
                  <a:prstClr val="black"/>
                </a:solidFill>
                <a:latin typeface="Times New Roman" pitchFamily="18" charset="0"/>
                <a:cs typeface="Times New Roman" pitchFamily="18" charset="0"/>
              </a:rPr>
              <a:t>.</a:t>
            </a:r>
          </a:p>
        </p:txBody>
      </p:sp>
      <p:sp>
        <p:nvSpPr>
          <p:cNvPr id="5" name="Title 1"/>
          <p:cNvSpPr>
            <a:spLocks noGrp="1"/>
          </p:cNvSpPr>
          <p:nvPr>
            <p:ph type="title"/>
          </p:nvPr>
        </p:nvSpPr>
        <p:spPr>
          <a:xfrm>
            <a:off x="107504" y="16778"/>
            <a:ext cx="8928992" cy="963950"/>
          </a:xfrm>
        </p:spPr>
        <p:txBody>
          <a:bodyPr/>
          <a:lstStyle/>
          <a:p>
            <a:r>
              <a:rPr lang="en-US" smtClean="0"/>
              <a:t>Chu trình trải nghiệm (KOLB)</a:t>
            </a:r>
            <a:endParaRPr lang="en-US"/>
          </a:p>
        </p:txBody>
      </p:sp>
    </p:spTree>
    <p:extLst>
      <p:ext uri="{BB962C8B-B14F-4D97-AF65-F5344CB8AC3E}">
        <p14:creationId xmlns:p14="http://schemas.microsoft.com/office/powerpoint/2010/main" val="2385090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23850" y="1371600"/>
            <a:ext cx="8591550" cy="5013552"/>
          </a:xfrm>
          <a:prstGeom prst="rect">
            <a:avLst/>
          </a:prstGeom>
        </p:spPr>
        <p:txBody>
          <a:bodyPr vert="horz" wrap="square" lIns="0" tIns="12065" rIns="0" bIns="0" rtlCol="0">
            <a:spAutoFit/>
          </a:bodyPr>
          <a:lstStyle/>
          <a:p>
            <a:pPr marL="269875" indent="-257175">
              <a:spcBef>
                <a:spcPts val="290"/>
              </a:spcBef>
              <a:buFontTx/>
              <a:buAutoNum type="arabicPeriod" startAt="2"/>
              <a:tabLst>
                <a:tab pos="270510" algn="l"/>
              </a:tabLst>
            </a:pPr>
            <a:r>
              <a:rPr lang="en-US" sz="3200" b="1" dirty="0">
                <a:solidFill>
                  <a:srgbClr val="7030A0"/>
                </a:solidFill>
                <a:latin typeface="Times New Roman" pitchFamily="18" charset="0"/>
                <a:cs typeface="Times New Roman" pitchFamily="18" charset="0"/>
              </a:rPr>
              <a:t> </a:t>
            </a:r>
            <a:r>
              <a:rPr sz="3200" b="1" dirty="0" err="1">
                <a:solidFill>
                  <a:srgbClr val="7030A0"/>
                </a:solidFill>
                <a:latin typeface="Times New Roman" pitchFamily="18" charset="0"/>
                <a:cs typeface="Times New Roman" pitchFamily="18" charset="0"/>
              </a:rPr>
              <a:t>Chiêm</a:t>
            </a:r>
            <a:r>
              <a:rPr sz="3200" b="1" dirty="0">
                <a:solidFill>
                  <a:srgbClr val="7030A0"/>
                </a:solidFill>
                <a:latin typeface="Times New Roman" pitchFamily="18" charset="0"/>
                <a:cs typeface="Times New Roman" pitchFamily="18" charset="0"/>
              </a:rPr>
              <a:t> </a:t>
            </a:r>
            <a:r>
              <a:rPr sz="3200" b="1" dirty="0" err="1">
                <a:solidFill>
                  <a:srgbClr val="7030A0"/>
                </a:solidFill>
                <a:latin typeface="Times New Roman" pitchFamily="18" charset="0"/>
                <a:cs typeface="Times New Roman" pitchFamily="18" charset="0"/>
              </a:rPr>
              <a:t>nghiệm</a:t>
            </a:r>
            <a:r>
              <a:rPr sz="3200" dirty="0">
                <a:solidFill>
                  <a:prstClr val="black"/>
                </a:solidFill>
                <a:latin typeface="Times New Roman" pitchFamily="18" charset="0"/>
                <a:cs typeface="Times New Roman" pitchFamily="18" charset="0"/>
              </a:rPr>
              <a:t>/</a:t>
            </a:r>
            <a:r>
              <a:rPr sz="3200" dirty="0" err="1">
                <a:solidFill>
                  <a:prstClr val="black"/>
                </a:solidFill>
                <a:latin typeface="Times New Roman" pitchFamily="18" charset="0"/>
                <a:cs typeface="Times New Roman" pitchFamily="18" charset="0"/>
              </a:rPr>
              <a:t>Ngẫm</a:t>
            </a:r>
            <a:r>
              <a:rPr sz="3200" dirty="0">
                <a:solidFill>
                  <a:prstClr val="black"/>
                </a:solidFill>
                <a:latin typeface="Times New Roman" pitchFamily="18" charset="0"/>
                <a:cs typeface="Times New Roman" pitchFamily="18" charset="0"/>
              </a:rPr>
              <a:t> </a:t>
            </a:r>
            <a:r>
              <a:rPr sz="3200" dirty="0" err="1">
                <a:solidFill>
                  <a:prstClr val="black"/>
                </a:solidFill>
                <a:latin typeface="Times New Roman" pitchFamily="18" charset="0"/>
                <a:cs typeface="Times New Roman" pitchFamily="18" charset="0"/>
              </a:rPr>
              <a:t>nghĩ</a:t>
            </a:r>
            <a:r>
              <a:rPr lang="en-US" sz="3200" dirty="0">
                <a:solidFill>
                  <a:prstClr val="black"/>
                </a:solidFill>
                <a:latin typeface="Times New Roman" pitchFamily="18" charset="0"/>
                <a:cs typeface="Times New Roman" pitchFamily="18" charset="0"/>
              </a:rPr>
              <a:t>/</a:t>
            </a:r>
            <a:r>
              <a:rPr sz="3200" dirty="0">
                <a:solidFill>
                  <a:prstClr val="black"/>
                </a:solidFill>
                <a:latin typeface="Times New Roman" pitchFamily="18" charset="0"/>
                <a:cs typeface="Times New Roman" pitchFamily="18" charset="0"/>
              </a:rPr>
              <a:t>(Reflection)</a:t>
            </a:r>
            <a:endParaRPr lang="en-US" sz="3200" dirty="0">
              <a:solidFill>
                <a:prstClr val="black"/>
              </a:solidFill>
              <a:latin typeface="Times New Roman" pitchFamily="18" charset="0"/>
              <a:cs typeface="Times New Roman" pitchFamily="18" charset="0"/>
            </a:endParaRPr>
          </a:p>
          <a:p>
            <a:pPr marL="12700">
              <a:spcBef>
                <a:spcPts val="290"/>
              </a:spcBef>
              <a:tabLst>
                <a:tab pos="270510" algn="l"/>
              </a:tabLst>
            </a:pPr>
            <a:endParaRPr lang="en-US" sz="3200" dirty="0">
              <a:solidFill>
                <a:prstClr val="black"/>
              </a:solidFill>
              <a:latin typeface="Times New Roman" pitchFamily="18" charset="0"/>
              <a:cs typeface="Times New Roman" pitchFamily="18" charset="0"/>
            </a:endParaRPr>
          </a:p>
          <a:p>
            <a:pPr algn="just"/>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việc</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duy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cẩn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trọng</a:t>
            </a:r>
            <a:r>
              <a:rPr lang="en-US" sz="3200" b="1" dirty="0">
                <a:solidFill>
                  <a:srgbClr val="FF0000"/>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liên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kết</a:t>
            </a:r>
            <a:r>
              <a:rPr lang="en-US" sz="3200" b="1" dirty="0">
                <a:solidFill>
                  <a:srgbClr val="FF0000"/>
                </a:solidFill>
                <a:latin typeface="Times New Roman" pitchFamily="18" charset="0"/>
                <a:cs typeface="Times New Roman" pitchFamily="18" charset="0"/>
              </a:rPr>
              <a:t> </a:t>
            </a:r>
            <a:r>
              <a:rPr lang="en-US" sz="3200" err="1">
                <a:solidFill>
                  <a:prstClr val="black"/>
                </a:solidFill>
                <a:latin typeface="Times New Roman" pitchFamily="18" charset="0"/>
                <a:cs typeface="Times New Roman" pitchFamily="18" charset="0"/>
              </a:rPr>
              <a:t>các</a:t>
            </a:r>
            <a:r>
              <a:rPr lang="en-US" sz="3200">
                <a:solidFill>
                  <a:prstClr val="black"/>
                </a:solidFill>
                <a:latin typeface="Times New Roman" pitchFamily="18" charset="0"/>
                <a:cs typeface="Times New Roman" pitchFamily="18" charset="0"/>
              </a:rPr>
              <a:t> </a:t>
            </a:r>
            <a:r>
              <a:rPr lang="en-US" sz="3200" smtClean="0">
                <a:solidFill>
                  <a:prstClr val="black"/>
                </a:solidFill>
                <a:latin typeface="Times New Roman" pitchFamily="18" charset="0"/>
                <a:cs typeface="Times New Roman" pitchFamily="18" charset="0"/>
              </a:rPr>
              <a:t>kinh     </a:t>
            </a:r>
            <a:r>
              <a:rPr lang="en-US" sz="3200" dirty="0" err="1">
                <a:solidFill>
                  <a:prstClr val="black"/>
                </a:solidFill>
                <a:latin typeface="Times New Roman" pitchFamily="18" charset="0"/>
                <a:cs typeface="Times New Roman" pitchFamily="18" charset="0"/>
              </a:rPr>
              <a:t>nghiệm</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tại</a:t>
            </a:r>
            <a:r>
              <a:rPr lang="en-US" sz="3200" b="1" dirty="0">
                <a:solidFill>
                  <a:srgbClr val="FF0000"/>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với</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khứ</a:t>
            </a:r>
            <a:r>
              <a:rPr lang="en-US" sz="3200" b="1" dirty="0">
                <a:solidFill>
                  <a:srgbClr val="FF0000"/>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đưa</a:t>
            </a:r>
            <a:r>
              <a:rPr lang="en-US" sz="3200" dirty="0">
                <a:solidFill>
                  <a:prstClr val="black"/>
                </a:solidFill>
                <a:latin typeface="Times New Roman" pitchFamily="18" charset="0"/>
                <a:cs typeface="Times New Roman" pitchFamily="18" charset="0"/>
              </a:rPr>
              <a:t> ra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lược</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đồ</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tư duy</a:t>
            </a:r>
            <a:r>
              <a:rPr lang="en-US" sz="3200" smtClean="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mối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liên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hệ</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chặt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chẽ</a:t>
            </a:r>
            <a:r>
              <a:rPr lang="en-US" sz="3200" b="1" dirty="0">
                <a:solidFill>
                  <a:srgbClr val="FF0000"/>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và</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phức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hơn</a:t>
            </a:r>
            <a:r>
              <a:rPr lang="en-US" sz="3200" dirty="0">
                <a:solidFill>
                  <a:prstClr val="black"/>
                </a:solidFill>
                <a:latin typeface="Times New Roman" pitchFamily="18" charset="0"/>
                <a:cs typeface="Times New Roman" pitchFamily="18" charset="0"/>
              </a:rPr>
              <a:t>. </a:t>
            </a:r>
          </a:p>
          <a:p>
            <a:pPr algn="just"/>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Chiêm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nghiệm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thường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liên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quan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tới</a:t>
            </a:r>
            <a:r>
              <a:rPr lang="en-US" sz="3200" dirty="0">
                <a:solidFill>
                  <a:prstClr val="black"/>
                </a:solidFill>
                <a:latin typeface="Times New Roman" pitchFamily="18" charset="0"/>
                <a:cs typeface="Times New Roman" pitchFamily="18" charset="0"/>
              </a:rPr>
              <a:t>:</a:t>
            </a:r>
          </a:p>
          <a:p>
            <a:pPr lvl="1" algn="just"/>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phổ</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biến</a:t>
            </a:r>
            <a:r>
              <a:rPr lang="en-US" sz="3200" dirty="0">
                <a:solidFill>
                  <a:prstClr val="black"/>
                </a:solidFill>
                <a:latin typeface="Times New Roman" pitchFamily="18" charset="0"/>
                <a:cs typeface="Times New Roman" pitchFamily="18" charset="0"/>
              </a:rPr>
              <a:t>;     </a:t>
            </a:r>
          </a:p>
          <a:p>
            <a:pPr lvl="1" algn="just"/>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biệt</a:t>
            </a:r>
            <a:r>
              <a:rPr lang="en-US" sz="3200" dirty="0">
                <a:solidFill>
                  <a:prstClr val="black"/>
                </a:solidFill>
                <a:latin typeface="Times New Roman" pitchFamily="18" charset="0"/>
                <a:cs typeface="Times New Roman" pitchFamily="18" charset="0"/>
              </a:rPr>
              <a:t>;</a:t>
            </a:r>
          </a:p>
          <a:p>
            <a:pPr lvl="1" algn="just"/>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Mối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tương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quan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trước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những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yếu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tố</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mặt</a:t>
            </a:r>
            <a:r>
              <a:rPr lang="en-US" sz="3200" dirty="0">
                <a:solidFill>
                  <a:prstClr val="black"/>
                </a:solidFill>
                <a:latin typeface="Times New Roman" pitchFamily="18" charset="0"/>
                <a:cs typeface="Times New Roman" pitchFamily="18" charset="0"/>
              </a:rPr>
              <a:t>.</a:t>
            </a:r>
          </a:p>
          <a:p>
            <a:pPr marL="269875" indent="-257175">
              <a:spcBef>
                <a:spcPts val="290"/>
              </a:spcBef>
              <a:buFontTx/>
              <a:buAutoNum type="arabicPeriod" startAt="2"/>
              <a:tabLst>
                <a:tab pos="270510" algn="l"/>
              </a:tabLst>
            </a:pPr>
            <a:endParaRPr sz="3200" dirty="0">
              <a:solidFill>
                <a:prstClr val="black"/>
              </a:solidFill>
              <a:latin typeface="Times New Roman" pitchFamily="18" charset="0"/>
              <a:cs typeface="Times New Roman" pitchFamily="18" charset="0"/>
            </a:endParaRPr>
          </a:p>
        </p:txBody>
      </p:sp>
      <p:sp>
        <p:nvSpPr>
          <p:cNvPr id="5" name="Title 1"/>
          <p:cNvSpPr>
            <a:spLocks noGrp="1"/>
          </p:cNvSpPr>
          <p:nvPr>
            <p:ph type="title"/>
          </p:nvPr>
        </p:nvSpPr>
        <p:spPr>
          <a:xfrm>
            <a:off x="107504" y="16778"/>
            <a:ext cx="8928992" cy="963950"/>
          </a:xfrm>
        </p:spPr>
        <p:txBody>
          <a:bodyPr/>
          <a:lstStyle/>
          <a:p>
            <a:r>
              <a:rPr lang="en-US" smtClean="0"/>
              <a:t>Chu trình trải nghiệm (KOLB)</a:t>
            </a:r>
            <a:endParaRPr lang="en-US"/>
          </a:p>
        </p:txBody>
      </p:sp>
    </p:spTree>
    <p:extLst>
      <p:ext uri="{BB962C8B-B14F-4D97-AF65-F5344CB8AC3E}">
        <p14:creationId xmlns:p14="http://schemas.microsoft.com/office/powerpoint/2010/main" val="4182389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67544" y="1340768"/>
            <a:ext cx="8001000" cy="1566454"/>
          </a:xfrm>
          <a:prstGeom prst="rect">
            <a:avLst/>
          </a:prstGeom>
        </p:spPr>
        <p:txBody>
          <a:bodyPr vert="horz" wrap="square" lIns="0" tIns="12065" rIns="0" bIns="0" rtlCol="0">
            <a:spAutoFit/>
          </a:bodyPr>
          <a:lstStyle/>
          <a:p>
            <a:pPr marL="269875" indent="-257175" algn="just">
              <a:spcBef>
                <a:spcPts val="285"/>
              </a:spcBef>
              <a:buFontTx/>
              <a:buAutoNum type="arabicPeriod" startAt="3"/>
              <a:tabLst>
                <a:tab pos="270510" algn="l"/>
              </a:tabLst>
            </a:pPr>
            <a:r>
              <a:rPr lang="en-US" sz="3200" b="1" dirty="0">
                <a:solidFill>
                  <a:schemeClr val="tx2">
                    <a:lumMod val="60000"/>
                    <a:lumOff val="40000"/>
                  </a:schemeClr>
                </a:solidFill>
                <a:latin typeface="Times New Roman" pitchFamily="18" charset="0"/>
                <a:cs typeface="Times New Roman" pitchFamily="18" charset="0"/>
              </a:rPr>
              <a:t> </a:t>
            </a:r>
            <a:r>
              <a:rPr sz="3200" b="1" dirty="0" err="1">
                <a:solidFill>
                  <a:schemeClr val="tx2">
                    <a:lumMod val="60000"/>
                    <a:lumOff val="40000"/>
                  </a:schemeClr>
                </a:solidFill>
                <a:latin typeface="Times New Roman" pitchFamily="18" charset="0"/>
                <a:cs typeface="Times New Roman" pitchFamily="18" charset="0"/>
              </a:rPr>
              <a:t>Khái</a:t>
            </a:r>
            <a:r>
              <a:rPr sz="3200" b="1" dirty="0">
                <a:solidFill>
                  <a:schemeClr val="tx2">
                    <a:lumMod val="60000"/>
                    <a:lumOff val="40000"/>
                  </a:schemeClr>
                </a:solidFill>
                <a:latin typeface="Times New Roman" pitchFamily="18" charset="0"/>
                <a:cs typeface="Times New Roman" pitchFamily="18" charset="0"/>
              </a:rPr>
              <a:t> </a:t>
            </a:r>
            <a:r>
              <a:rPr sz="3200" b="1" dirty="0" err="1">
                <a:solidFill>
                  <a:schemeClr val="tx2">
                    <a:lumMod val="60000"/>
                    <a:lumOff val="40000"/>
                  </a:schemeClr>
                </a:solidFill>
                <a:latin typeface="Times New Roman" pitchFamily="18" charset="0"/>
                <a:cs typeface="Times New Roman" pitchFamily="18" charset="0"/>
              </a:rPr>
              <a:t>niệm</a:t>
            </a:r>
            <a:r>
              <a:rPr sz="3200" b="1" dirty="0">
                <a:solidFill>
                  <a:schemeClr val="tx2">
                    <a:lumMod val="60000"/>
                    <a:lumOff val="40000"/>
                  </a:schemeClr>
                </a:solidFill>
                <a:latin typeface="Times New Roman" pitchFamily="18" charset="0"/>
                <a:cs typeface="Times New Roman" pitchFamily="18" charset="0"/>
              </a:rPr>
              <a:t> </a:t>
            </a:r>
            <a:r>
              <a:rPr sz="3200" b="1" err="1">
                <a:solidFill>
                  <a:schemeClr val="tx2">
                    <a:lumMod val="60000"/>
                    <a:lumOff val="40000"/>
                  </a:schemeClr>
                </a:solidFill>
                <a:latin typeface="Times New Roman" pitchFamily="18" charset="0"/>
                <a:cs typeface="Times New Roman" pitchFamily="18" charset="0"/>
              </a:rPr>
              <a:t>hoá</a:t>
            </a:r>
            <a:r>
              <a:rPr lang="en-US" sz="3200" b="1">
                <a:solidFill>
                  <a:schemeClr val="tx2">
                    <a:lumMod val="60000"/>
                    <a:lumOff val="40000"/>
                  </a:schemeClr>
                </a:solidFill>
                <a:latin typeface="Times New Roman" pitchFamily="18" charset="0"/>
                <a:cs typeface="Times New Roman" pitchFamily="18" charset="0"/>
              </a:rPr>
              <a:t> </a:t>
            </a:r>
            <a:r>
              <a:rPr lang="en-US" sz="3200" b="1" smtClean="0">
                <a:solidFill>
                  <a:schemeClr val="tx2">
                    <a:lumMod val="60000"/>
                    <a:lumOff val="40000"/>
                  </a:schemeClr>
                </a:solidFill>
                <a:latin typeface="Times New Roman" pitchFamily="18" charset="0"/>
                <a:cs typeface="Times New Roman" pitchFamily="18" charset="0"/>
              </a:rPr>
              <a:t>(</a:t>
            </a:r>
            <a:r>
              <a:rPr sz="3200" smtClean="0">
                <a:solidFill>
                  <a:schemeClr val="tx2">
                    <a:lumMod val="60000"/>
                    <a:lumOff val="40000"/>
                  </a:schemeClr>
                </a:solidFill>
                <a:latin typeface="Times New Roman" pitchFamily="18" charset="0"/>
                <a:cs typeface="Times New Roman" pitchFamily="18" charset="0"/>
              </a:rPr>
              <a:t>Conceptualization</a:t>
            </a:r>
            <a:r>
              <a:rPr sz="3200" dirty="0">
                <a:solidFill>
                  <a:schemeClr val="tx2">
                    <a:lumMod val="60000"/>
                    <a:lumOff val="40000"/>
                  </a:schemeClr>
                </a:solidFill>
                <a:latin typeface="Times New Roman" pitchFamily="18" charset="0"/>
                <a:cs typeface="Times New Roman" pitchFamily="18" charset="0"/>
              </a:rPr>
              <a:t>)</a:t>
            </a:r>
            <a:r>
              <a:rPr lang="en-US" sz="3200" dirty="0">
                <a:solidFill>
                  <a:schemeClr val="tx2">
                    <a:lumMod val="60000"/>
                    <a:lumOff val="40000"/>
                  </a:schemeClr>
                </a:solidFill>
                <a:latin typeface="Times New Roman" pitchFamily="18" charset="0"/>
                <a:cs typeface="Times New Roman" pitchFamily="18" charset="0"/>
              </a:rPr>
              <a:t>:</a:t>
            </a:r>
          </a:p>
          <a:p>
            <a:pPr marL="12700" algn="just">
              <a:spcBef>
                <a:spcPts val="285"/>
              </a:spcBef>
              <a:tabLst>
                <a:tab pos="270510" algn="l"/>
              </a:tabLst>
            </a:pPr>
            <a:r>
              <a:rPr lang="en-US" sz="3200" dirty="0">
                <a:solidFill>
                  <a:schemeClr val="tx2">
                    <a:lumMod val="60000"/>
                    <a:lumOff val="40000"/>
                  </a:schemeClr>
                </a:solidFill>
              </a:rPr>
              <a:t>	</a:t>
            </a:r>
            <a:r>
              <a:rPr lang="en-US" sz="3200" dirty="0" err="1">
                <a:solidFill>
                  <a:schemeClr val="tx2">
                    <a:lumMod val="60000"/>
                    <a:lumOff val="40000"/>
                  </a:schemeClr>
                </a:solidFill>
                <a:latin typeface="Times New Roman" pitchFamily="18" charset="0"/>
                <a:cs typeface="Times New Roman" pitchFamily="18" charset="0"/>
              </a:rPr>
              <a:t>Là</a:t>
            </a:r>
            <a:r>
              <a:rPr lang="en-US" sz="3200" dirty="0">
                <a:solidFill>
                  <a:schemeClr val="tx2">
                    <a:lumMod val="60000"/>
                    <a:lumOff val="40000"/>
                  </a:schemeClr>
                </a:solidFill>
                <a:latin typeface="Times New Roman" pitchFamily="18" charset="0"/>
                <a:cs typeface="Times New Roman" pitchFamily="18" charset="0"/>
              </a:rPr>
              <a:t> </a:t>
            </a:r>
            <a:r>
              <a:rPr lang="en-US" sz="3200" dirty="0" err="1">
                <a:solidFill>
                  <a:schemeClr val="tx2">
                    <a:lumMod val="60000"/>
                    <a:lumOff val="40000"/>
                  </a:schemeClr>
                </a:solidFill>
                <a:latin typeface="Times New Roman" pitchFamily="18" charset="0"/>
                <a:cs typeface="Times New Roman" pitchFamily="18" charset="0"/>
              </a:rPr>
              <a:t>quá</a:t>
            </a:r>
            <a:r>
              <a:rPr lang="en-US" sz="3200" dirty="0">
                <a:solidFill>
                  <a:schemeClr val="tx2">
                    <a:lumMod val="60000"/>
                    <a:lumOff val="40000"/>
                  </a:schemeClr>
                </a:solidFill>
                <a:latin typeface="Times New Roman" pitchFamily="18" charset="0"/>
                <a:cs typeface="Times New Roman" pitchFamily="18" charset="0"/>
              </a:rPr>
              <a:t> </a:t>
            </a:r>
            <a:r>
              <a:rPr lang="en-US" sz="3200" dirty="0" err="1">
                <a:solidFill>
                  <a:schemeClr val="tx2">
                    <a:lumMod val="60000"/>
                    <a:lumOff val="40000"/>
                  </a:schemeClr>
                </a:solidFill>
                <a:latin typeface="Times New Roman" pitchFamily="18" charset="0"/>
                <a:cs typeface="Times New Roman" pitchFamily="18" charset="0"/>
              </a:rPr>
              <a:t>trình</a:t>
            </a:r>
            <a:r>
              <a:rPr lang="en-US" sz="3200" dirty="0">
                <a:solidFill>
                  <a:schemeClr val="tx2">
                    <a:lumMod val="60000"/>
                    <a:lumOff val="40000"/>
                  </a:schemeClr>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hóa</a:t>
            </a:r>
            <a:r>
              <a:rPr lang="en-US" sz="3200" b="1" dirty="0">
                <a:solidFill>
                  <a:srgbClr val="FF0000"/>
                </a:solidFill>
                <a:latin typeface="Times New Roman" pitchFamily="18" charset="0"/>
                <a:cs typeface="Times New Roman" pitchFamily="18" charset="0"/>
              </a:rPr>
              <a:t> </a:t>
            </a:r>
            <a:r>
              <a:rPr lang="en-US" sz="3200" dirty="0" err="1">
                <a:solidFill>
                  <a:schemeClr val="tx2">
                    <a:lumMod val="60000"/>
                    <a:lumOff val="40000"/>
                  </a:schemeClr>
                </a:solidFill>
                <a:latin typeface="Times New Roman" pitchFamily="18" charset="0"/>
                <a:cs typeface="Times New Roman" pitchFamily="18" charset="0"/>
              </a:rPr>
              <a:t>và</a:t>
            </a:r>
            <a:r>
              <a:rPr lang="en-US" sz="3200" dirty="0">
                <a:solidFill>
                  <a:schemeClr val="tx2">
                    <a:lumMod val="60000"/>
                    <a:lumOff val="40000"/>
                  </a:schemeClr>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công</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thức</a:t>
            </a:r>
            <a:r>
              <a:rPr lang="en-US" sz="3200" b="1">
                <a:solidFill>
                  <a:srgbClr val="FF0000"/>
                </a:solidFill>
                <a:latin typeface="Times New Roman" pitchFamily="18" charset="0"/>
                <a:cs typeface="Times New Roman" pitchFamily="18" charset="0"/>
              </a:rPr>
              <a:t> hóa</a:t>
            </a:r>
          </a:p>
          <a:p>
            <a:pPr marL="12700" algn="just">
              <a:spcBef>
                <a:spcPts val="285"/>
              </a:spcBef>
              <a:tabLst>
                <a:tab pos="270510" algn="l"/>
              </a:tabLst>
            </a:pPr>
            <a:r>
              <a:rPr lang="en-US" sz="3200">
                <a:solidFill>
                  <a:schemeClr val="tx2">
                    <a:lumMod val="60000"/>
                    <a:lumOff val="40000"/>
                  </a:schemeClr>
                </a:solidFill>
                <a:latin typeface="Times New Roman" pitchFamily="18" charset="0"/>
                <a:cs typeface="Times New Roman" pitchFamily="18" charset="0"/>
              </a:rPr>
              <a:t>thành </a:t>
            </a:r>
            <a:r>
              <a:rPr lang="en-US" sz="3200" dirty="0" err="1">
                <a:solidFill>
                  <a:schemeClr val="tx2">
                    <a:lumMod val="60000"/>
                    <a:lumOff val="40000"/>
                  </a:schemeClr>
                </a:solidFill>
                <a:latin typeface="Times New Roman" pitchFamily="18" charset="0"/>
                <a:cs typeface="Times New Roman" pitchFamily="18" charset="0"/>
              </a:rPr>
              <a:t>các</a:t>
            </a:r>
            <a:r>
              <a:rPr lang="en-US" sz="3200" dirty="0">
                <a:solidFill>
                  <a:schemeClr val="tx2">
                    <a:lumMod val="60000"/>
                    <a:lumOff val="40000"/>
                  </a:schemeClr>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niệm</a:t>
            </a:r>
            <a:r>
              <a:rPr lang="en-US" sz="3200" b="1" dirty="0">
                <a:solidFill>
                  <a:schemeClr val="tx2">
                    <a:lumMod val="60000"/>
                    <a:lumOff val="40000"/>
                  </a:schemeClr>
                </a:solidFill>
                <a:latin typeface="Times New Roman" pitchFamily="18" charset="0"/>
                <a:cs typeface="Times New Roman" pitchFamily="18" charset="0"/>
              </a:rPr>
              <a:t>.</a:t>
            </a:r>
            <a:endParaRPr sz="3200" dirty="0">
              <a:solidFill>
                <a:schemeClr val="tx2">
                  <a:lumMod val="60000"/>
                  <a:lumOff val="40000"/>
                </a:schemeClr>
              </a:solidFill>
              <a:latin typeface="Times New Roman" pitchFamily="18" charset="0"/>
              <a:cs typeface="Times New Roman" pitchFamily="18" charset="0"/>
            </a:endParaRPr>
          </a:p>
        </p:txBody>
      </p:sp>
      <p:sp>
        <p:nvSpPr>
          <p:cNvPr id="5" name="Title 1"/>
          <p:cNvSpPr>
            <a:spLocks noGrp="1"/>
          </p:cNvSpPr>
          <p:nvPr>
            <p:ph type="title"/>
          </p:nvPr>
        </p:nvSpPr>
        <p:spPr>
          <a:xfrm>
            <a:off x="107504" y="16778"/>
            <a:ext cx="8928992" cy="963950"/>
          </a:xfrm>
        </p:spPr>
        <p:txBody>
          <a:bodyPr/>
          <a:lstStyle/>
          <a:p>
            <a:r>
              <a:rPr lang="en-US" smtClean="0"/>
              <a:t>Chu trình trải nghiệm (KOLB)</a:t>
            </a:r>
            <a:endParaRPr lang="en-US"/>
          </a:p>
        </p:txBody>
      </p:sp>
    </p:spTree>
    <p:extLst>
      <p:ext uri="{BB962C8B-B14F-4D97-AF65-F5344CB8AC3E}">
        <p14:creationId xmlns:p14="http://schemas.microsoft.com/office/powerpoint/2010/main" val="2590994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36BD696-D9E3-45B9-AE0E-DAADB4120C12}"/>
              </a:ext>
            </a:extLst>
          </p:cNvPr>
          <p:cNvSpPr/>
          <p:nvPr/>
        </p:nvSpPr>
        <p:spPr>
          <a:xfrm>
            <a:off x="251712" y="1752600"/>
            <a:ext cx="6705600" cy="2246769"/>
          </a:xfrm>
          <a:prstGeom prst="rect">
            <a:avLst/>
          </a:prstGeom>
        </p:spPr>
        <p:txBody>
          <a:bodyPr wrap="square">
            <a:spAutoFit/>
          </a:bodyPr>
          <a:lstStyle/>
          <a:p>
            <a:pPr marL="228600" indent="114300">
              <a:spcBef>
                <a:spcPts val="600"/>
              </a:spcBef>
              <a:spcAft>
                <a:spcPts val="600"/>
              </a:spcAft>
              <a:tabLst>
                <a:tab pos="2105025" algn="l"/>
              </a:tabLst>
            </a:pPr>
            <a:r>
              <a:rPr lang="vi-VN" sz="4000" dirty="0">
                <a:latin typeface="Times New Roman" panose="02020603050405020304" pitchFamily="18" charset="0"/>
                <a:ea typeface="Times New Roman" panose="02020603050405020304" pitchFamily="18" charset="0"/>
              </a:rPr>
              <a:t>+ </a:t>
            </a:r>
            <a:r>
              <a:rPr lang="vi-VN" sz="4000" dirty="0" err="1">
                <a:latin typeface="Times New Roman" panose="02020603050405020304" pitchFamily="18" charset="0"/>
                <a:ea typeface="Times New Roman" panose="02020603050405020304" pitchFamily="18" charset="0"/>
              </a:rPr>
              <a:t>Cách</a:t>
            </a:r>
            <a:r>
              <a:rPr lang="vi-VN" sz="4000" dirty="0">
                <a:latin typeface="Times New Roman" panose="02020603050405020304" pitchFamily="18" charset="0"/>
                <a:ea typeface="Times New Roman" panose="02020603050405020304" pitchFamily="18" charset="0"/>
              </a:rPr>
              <a:t> </a:t>
            </a:r>
            <a:r>
              <a:rPr lang="vi-VN" sz="4000" dirty="0" err="1">
                <a:latin typeface="Times New Roman" panose="02020603050405020304" pitchFamily="18" charset="0"/>
                <a:ea typeface="Times New Roman" panose="02020603050405020304" pitchFamily="18" charset="0"/>
              </a:rPr>
              <a:t>tiếp</a:t>
            </a:r>
            <a:r>
              <a:rPr lang="vi-VN" sz="4000" dirty="0">
                <a:latin typeface="Times New Roman" panose="02020603050405020304" pitchFamily="18" charset="0"/>
                <a:ea typeface="Times New Roman" panose="02020603050405020304" pitchFamily="18" charset="0"/>
              </a:rPr>
              <a:t> </a:t>
            </a:r>
            <a:r>
              <a:rPr lang="vi-VN" sz="4000" dirty="0" err="1">
                <a:latin typeface="Times New Roman" panose="02020603050405020304" pitchFamily="18" charset="0"/>
                <a:ea typeface="Times New Roman" panose="02020603050405020304" pitchFamily="18" charset="0"/>
              </a:rPr>
              <a:t>cận</a:t>
            </a:r>
            <a:r>
              <a:rPr lang="vi-VN" sz="4000" dirty="0">
                <a:latin typeface="Times New Roman" panose="02020603050405020304" pitchFamily="18" charset="0"/>
                <a:ea typeface="Times New Roman" panose="02020603050405020304" pitchFamily="18" charset="0"/>
              </a:rPr>
              <a:t> </a:t>
            </a:r>
            <a:r>
              <a:rPr lang="vi-VN" sz="4000" dirty="0" err="1">
                <a:latin typeface="Times New Roman" panose="02020603050405020304" pitchFamily="18" charset="0"/>
                <a:ea typeface="Times New Roman" panose="02020603050405020304" pitchFamily="18" charset="0"/>
              </a:rPr>
              <a:t>về</a:t>
            </a:r>
            <a:r>
              <a:rPr lang="vi-VN" sz="4000" dirty="0">
                <a:latin typeface="Times New Roman" panose="02020603050405020304" pitchFamily="18" charset="0"/>
                <a:ea typeface="Times New Roman" panose="02020603050405020304" pitchFamily="18" charset="0"/>
              </a:rPr>
              <a:t> </a:t>
            </a:r>
            <a:r>
              <a:rPr lang="vi-VN" sz="4000" dirty="0" err="1">
                <a:latin typeface="Times New Roman" panose="02020603050405020304" pitchFamily="18" charset="0"/>
                <a:ea typeface="Times New Roman" panose="02020603050405020304" pitchFamily="18" charset="0"/>
              </a:rPr>
              <a:t>nếp</a:t>
            </a:r>
            <a:r>
              <a:rPr lang="vi-VN" sz="4000" dirty="0">
                <a:latin typeface="Times New Roman" panose="02020603050405020304" pitchFamily="18" charset="0"/>
                <a:ea typeface="Times New Roman" panose="02020603050405020304" pitchFamily="18" charset="0"/>
              </a:rPr>
              <a:t> </a:t>
            </a:r>
            <a:r>
              <a:rPr lang="vi-VN" sz="4000" dirty="0" err="1">
                <a:latin typeface="Times New Roman" panose="02020603050405020304" pitchFamily="18" charset="0"/>
                <a:ea typeface="Times New Roman" panose="02020603050405020304" pitchFamily="18" charset="0"/>
              </a:rPr>
              <a:t>nghĩ</a:t>
            </a:r>
            <a:endParaRPr lang="en-US" sz="3600" dirty="0">
              <a:latin typeface="Times New Roman" panose="02020603050405020304" pitchFamily="18" charset="0"/>
              <a:ea typeface="Times New Roman" panose="02020603050405020304" pitchFamily="18" charset="0"/>
            </a:endParaRPr>
          </a:p>
          <a:p>
            <a:pPr marL="228600" indent="114300">
              <a:spcBef>
                <a:spcPts val="600"/>
              </a:spcBef>
              <a:spcAft>
                <a:spcPts val="600"/>
              </a:spcAft>
              <a:tabLst>
                <a:tab pos="2105025" algn="l"/>
              </a:tabLst>
            </a:pPr>
            <a:r>
              <a:rPr lang="vi-VN" sz="4000" dirty="0">
                <a:latin typeface="Times New Roman" panose="02020603050405020304" pitchFamily="18" charset="0"/>
                <a:ea typeface="Times New Roman" panose="02020603050405020304" pitchFamily="18" charset="0"/>
              </a:rPr>
              <a:t>+ </a:t>
            </a:r>
            <a:r>
              <a:rPr lang="vi-VN" sz="4000" dirty="0" err="1">
                <a:latin typeface="Times New Roman" panose="02020603050405020304" pitchFamily="18" charset="0"/>
                <a:ea typeface="Times New Roman" panose="02020603050405020304" pitchFamily="18" charset="0"/>
              </a:rPr>
              <a:t>Cách</a:t>
            </a:r>
            <a:r>
              <a:rPr lang="vi-VN" sz="4000" dirty="0">
                <a:latin typeface="Times New Roman" panose="02020603050405020304" pitchFamily="18" charset="0"/>
                <a:ea typeface="Times New Roman" panose="02020603050405020304" pitchFamily="18" charset="0"/>
              </a:rPr>
              <a:t> </a:t>
            </a:r>
            <a:r>
              <a:rPr lang="vi-VN" sz="4000" dirty="0" err="1">
                <a:latin typeface="Times New Roman" panose="02020603050405020304" pitchFamily="18" charset="0"/>
                <a:ea typeface="Times New Roman" panose="02020603050405020304" pitchFamily="18" charset="0"/>
              </a:rPr>
              <a:t>nghĩ</a:t>
            </a:r>
            <a:r>
              <a:rPr lang="vi-VN" sz="4000" dirty="0">
                <a:latin typeface="Times New Roman" panose="02020603050405020304" pitchFamily="18" charset="0"/>
                <a:ea typeface="Times New Roman" panose="02020603050405020304" pitchFamily="18" charset="0"/>
              </a:rPr>
              <a:t> </a:t>
            </a:r>
            <a:r>
              <a:rPr lang="vi-VN" sz="4000" dirty="0" err="1">
                <a:latin typeface="Times New Roman" panose="02020603050405020304" pitchFamily="18" charset="0"/>
                <a:ea typeface="Times New Roman" panose="02020603050405020304" pitchFamily="18" charset="0"/>
              </a:rPr>
              <a:t>của</a:t>
            </a:r>
            <a:r>
              <a:rPr lang="vi-VN" sz="4000" dirty="0">
                <a:latin typeface="Times New Roman" panose="02020603050405020304" pitchFamily="18" charset="0"/>
                <a:ea typeface="Times New Roman" panose="02020603050405020304" pitchFamily="18" charset="0"/>
              </a:rPr>
              <a:t> </a:t>
            </a:r>
            <a:r>
              <a:rPr lang="vi-VN" sz="4000" dirty="0" err="1">
                <a:latin typeface="Times New Roman" panose="02020603050405020304" pitchFamily="18" charset="0"/>
                <a:ea typeface="Times New Roman" panose="02020603050405020304" pitchFamily="18" charset="0"/>
              </a:rPr>
              <a:t>bản</a:t>
            </a:r>
            <a:r>
              <a:rPr lang="vi-VN" sz="4000" dirty="0">
                <a:latin typeface="Times New Roman" panose="02020603050405020304" pitchFamily="18" charset="0"/>
                <a:ea typeface="Times New Roman" panose="02020603050405020304" pitchFamily="18" charset="0"/>
              </a:rPr>
              <a:t> thân</a:t>
            </a:r>
            <a:endParaRPr lang="en-US" sz="3600" dirty="0">
              <a:latin typeface="Times New Roman" panose="02020603050405020304" pitchFamily="18" charset="0"/>
              <a:ea typeface="Times New Roman" panose="02020603050405020304" pitchFamily="18" charset="0"/>
            </a:endParaRPr>
          </a:p>
          <a:p>
            <a:pPr marL="228600" indent="114300">
              <a:spcBef>
                <a:spcPts val="600"/>
              </a:spcBef>
              <a:spcAft>
                <a:spcPts val="600"/>
              </a:spcAft>
              <a:tabLst>
                <a:tab pos="2105025" algn="l"/>
              </a:tabLst>
            </a:pPr>
            <a:r>
              <a:rPr lang="vi-VN" sz="4000" dirty="0">
                <a:latin typeface="Times New Roman" panose="02020603050405020304" pitchFamily="18" charset="0"/>
                <a:ea typeface="Times New Roman" panose="02020603050405020304" pitchFamily="18" charset="0"/>
              </a:rPr>
              <a:t>+ G</a:t>
            </a:r>
            <a:r>
              <a:rPr lang="en-US" sz="4000" dirty="0" err="1">
                <a:latin typeface="Times New Roman" panose="02020603050405020304" pitchFamily="18" charset="0"/>
                <a:ea typeface="Times New Roman" panose="02020603050405020304" pitchFamily="18" charset="0"/>
              </a:rPr>
              <a:t>iới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thiệu</a:t>
            </a:r>
            <a:r>
              <a:rPr lang="en-US" sz="4000" dirty="0">
                <a:latin typeface="Times New Roman" panose="02020603050405020304" pitchFamily="18" charset="0"/>
                <a:ea typeface="Times New Roman" panose="02020603050405020304" pitchFamily="18" charset="0"/>
              </a:rPr>
              <a:t> 3 </a:t>
            </a:r>
            <a:r>
              <a:rPr lang="en-US" sz="4000" dirty="0" err="1">
                <a:latin typeface="Times New Roman" panose="02020603050405020304" pitchFamily="18" charset="0"/>
                <a:ea typeface="Times New Roman" panose="02020603050405020304" pitchFamily="18" charset="0"/>
              </a:rPr>
              <a:t>nếp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nghĩ</a:t>
            </a:r>
            <a:endParaRPr lang="en-US" sz="1600" dirty="0">
              <a:effectLst/>
              <a:latin typeface="Times New Roman" panose="02020603050405020304" pitchFamily="18" charset="0"/>
              <a:ea typeface="Times New Roman" panose="02020603050405020304" pitchFamily="18" charset="0"/>
            </a:endParaRPr>
          </a:p>
        </p:txBody>
      </p:sp>
      <p:sp>
        <p:nvSpPr>
          <p:cNvPr id="3" name="Title 2"/>
          <p:cNvSpPr>
            <a:spLocks noGrp="1"/>
          </p:cNvSpPr>
          <p:nvPr>
            <p:ph type="title"/>
          </p:nvPr>
        </p:nvSpPr>
        <p:spPr/>
        <p:txBody>
          <a:bodyPr/>
          <a:lstStyle/>
          <a:p>
            <a:r>
              <a:rPr lang="en-US" smtClean="0"/>
              <a:t>Nội dung</a:t>
            </a:r>
            <a:endParaRPr lang="en-US"/>
          </a:p>
        </p:txBody>
      </p:sp>
    </p:spTree>
    <p:extLst>
      <p:ext uri="{BB962C8B-B14F-4D97-AF65-F5344CB8AC3E}">
        <p14:creationId xmlns:p14="http://schemas.microsoft.com/office/powerpoint/2010/main" val="1354868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81000" y="1600200"/>
            <a:ext cx="8001000" cy="2589812"/>
          </a:xfrm>
          <a:prstGeom prst="rect">
            <a:avLst/>
          </a:prstGeom>
        </p:spPr>
        <p:txBody>
          <a:bodyPr vert="horz" wrap="square" lIns="0" tIns="12065" rIns="0" bIns="0" rtlCol="0">
            <a:spAutoFit/>
          </a:bodyPr>
          <a:lstStyle/>
          <a:p>
            <a:pPr marL="269875" indent="-257175" algn="just">
              <a:spcBef>
                <a:spcPts val="295"/>
              </a:spcBef>
              <a:buFontTx/>
              <a:buAutoNum type="arabicPeriod" startAt="4"/>
              <a:tabLst>
                <a:tab pos="270510" algn="l"/>
              </a:tabLst>
            </a:pPr>
            <a:r>
              <a:rPr lang="en-US" sz="3200" b="1" dirty="0">
                <a:solidFill>
                  <a:srgbClr val="7030A0"/>
                </a:solidFill>
                <a:latin typeface="Times New Roman" pitchFamily="18" charset="0"/>
                <a:cs typeface="Times New Roman" pitchFamily="18" charset="0"/>
              </a:rPr>
              <a:t> </a:t>
            </a:r>
            <a:r>
              <a:rPr sz="3200" b="1" dirty="0" err="1">
                <a:solidFill>
                  <a:srgbClr val="7030A0"/>
                </a:solidFill>
                <a:latin typeface="Times New Roman" pitchFamily="18" charset="0"/>
                <a:cs typeface="Times New Roman" pitchFamily="18" charset="0"/>
              </a:rPr>
              <a:t>Vận</a:t>
            </a:r>
            <a:r>
              <a:rPr sz="3200" b="1" dirty="0">
                <a:solidFill>
                  <a:srgbClr val="7030A0"/>
                </a:solidFill>
                <a:latin typeface="Times New Roman" pitchFamily="18" charset="0"/>
                <a:cs typeface="Times New Roman" pitchFamily="18" charset="0"/>
              </a:rPr>
              <a:t> </a:t>
            </a:r>
            <a:r>
              <a:rPr sz="3200" b="1" err="1">
                <a:solidFill>
                  <a:srgbClr val="7030A0"/>
                </a:solidFill>
                <a:latin typeface="Times New Roman" pitchFamily="18" charset="0"/>
                <a:cs typeface="Times New Roman" pitchFamily="18" charset="0"/>
              </a:rPr>
              <a:t>dụng</a:t>
            </a:r>
            <a:r>
              <a:rPr lang="en-US" sz="3200" b="1">
                <a:solidFill>
                  <a:srgbClr val="7030A0"/>
                </a:solidFill>
                <a:latin typeface="Times New Roman" pitchFamily="18" charset="0"/>
                <a:cs typeface="Times New Roman" pitchFamily="18" charset="0"/>
              </a:rPr>
              <a:t> </a:t>
            </a:r>
            <a:r>
              <a:rPr lang="en-US" sz="3200" b="1" smtClean="0">
                <a:solidFill>
                  <a:srgbClr val="7030A0"/>
                </a:solidFill>
                <a:latin typeface="Times New Roman" pitchFamily="18" charset="0"/>
                <a:cs typeface="Times New Roman" pitchFamily="18" charset="0"/>
              </a:rPr>
              <a:t> </a:t>
            </a:r>
            <a:r>
              <a:rPr sz="3200" smtClean="0">
                <a:solidFill>
                  <a:prstClr val="black"/>
                </a:solidFill>
                <a:latin typeface="Times New Roman" pitchFamily="18" charset="0"/>
                <a:cs typeface="Times New Roman" pitchFamily="18" charset="0"/>
              </a:rPr>
              <a:t>(</a:t>
            </a:r>
            <a:r>
              <a:rPr sz="3200" dirty="0">
                <a:solidFill>
                  <a:prstClr val="black"/>
                </a:solidFill>
                <a:latin typeface="Times New Roman" pitchFamily="18" charset="0"/>
                <a:cs typeface="Times New Roman" pitchFamily="18" charset="0"/>
              </a:rPr>
              <a:t>Application)</a:t>
            </a:r>
            <a:r>
              <a:rPr lang="en-US" sz="3200" dirty="0">
                <a:solidFill>
                  <a:prstClr val="black"/>
                </a:solidFill>
                <a:latin typeface="Times New Roman" pitchFamily="18" charset="0"/>
                <a:cs typeface="Times New Roman" pitchFamily="18" charset="0"/>
              </a:rPr>
              <a:t>:</a:t>
            </a:r>
          </a:p>
          <a:p>
            <a:pPr marL="12700" algn="just">
              <a:spcBef>
                <a:spcPts val="295"/>
              </a:spcBef>
              <a:tabLst>
                <a:tab pos="270510" algn="l"/>
              </a:tabLst>
            </a:pPr>
            <a:endParaRPr lang="en-US" sz="3200" dirty="0">
              <a:solidFill>
                <a:prstClr val="black"/>
              </a:solidFill>
              <a:latin typeface="Times New Roman" pitchFamily="18" charset="0"/>
              <a:cs typeface="Times New Roman" pitchFamily="18" charset="0"/>
            </a:endParaRPr>
          </a:p>
          <a:p>
            <a:pPr marL="12700" algn="just">
              <a:spcBef>
                <a:spcPts val="295"/>
              </a:spcBef>
              <a:tabLst>
                <a:tab pos="270510" algn="l"/>
              </a:tabLst>
            </a:pP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hoạt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động</a:t>
            </a:r>
            <a:r>
              <a:rPr lang="en-US" sz="3200" dirty="0">
                <a:solidFill>
                  <a:prstClr val="black"/>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áp dụng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niệm</a:t>
            </a:r>
            <a:r>
              <a:rPr lang="en-US" sz="3200" b="1" dirty="0">
                <a:solidFill>
                  <a:srgbClr val="FF0000"/>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vào </a:t>
            </a:r>
            <a:r>
              <a:rPr lang="en-US" sz="3200" dirty="0" err="1">
                <a:solidFill>
                  <a:prstClr val="black"/>
                </a:solidFill>
                <a:latin typeface="Times New Roman" pitchFamily="18" charset="0"/>
                <a:cs typeface="Times New Roman" pitchFamily="18" charset="0"/>
              </a:rPr>
              <a:t>việc</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vấn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cuộc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sống</a:t>
            </a:r>
            <a:r>
              <a:rPr lang="en-US" sz="3200" dirty="0">
                <a:solidFill>
                  <a:prstClr val="black"/>
                </a:solidFill>
                <a:latin typeface="Times New Roman" pitchFamily="18" charset="0"/>
                <a:cs typeface="Times New Roman" pitchFamily="18" charset="0"/>
              </a:rPr>
              <a:t>.</a:t>
            </a:r>
            <a:endParaRPr lang="vi-VN" sz="3200" dirty="0">
              <a:solidFill>
                <a:prstClr val="black"/>
              </a:solidFill>
              <a:latin typeface="Times New Roman" pitchFamily="18" charset="0"/>
              <a:cs typeface="Times New Roman" pitchFamily="18" charset="0"/>
            </a:endParaRPr>
          </a:p>
          <a:p>
            <a:pPr marL="269875" indent="-257175" algn="just">
              <a:spcBef>
                <a:spcPts val="295"/>
              </a:spcBef>
              <a:buFontTx/>
              <a:buAutoNum type="arabicPeriod" startAt="4"/>
              <a:tabLst>
                <a:tab pos="270510" algn="l"/>
              </a:tabLst>
            </a:pPr>
            <a:endParaRPr sz="3200" dirty="0">
              <a:solidFill>
                <a:prstClr val="black"/>
              </a:solidFill>
              <a:latin typeface="Times New Roman" pitchFamily="18" charset="0"/>
              <a:cs typeface="Times New Roman" pitchFamily="18" charset="0"/>
            </a:endParaRPr>
          </a:p>
        </p:txBody>
      </p:sp>
      <p:sp>
        <p:nvSpPr>
          <p:cNvPr id="5" name="Title 1"/>
          <p:cNvSpPr>
            <a:spLocks noGrp="1"/>
          </p:cNvSpPr>
          <p:nvPr>
            <p:ph type="title"/>
          </p:nvPr>
        </p:nvSpPr>
        <p:spPr>
          <a:xfrm>
            <a:off x="107504" y="16778"/>
            <a:ext cx="8928992" cy="963950"/>
          </a:xfrm>
        </p:spPr>
        <p:txBody>
          <a:bodyPr/>
          <a:lstStyle/>
          <a:p>
            <a:r>
              <a:rPr lang="en-US" smtClean="0"/>
              <a:t>Chu trình trải nghiệm (KOLB)</a:t>
            </a:r>
            <a:endParaRPr lang="en-US"/>
          </a:p>
        </p:txBody>
      </p:sp>
    </p:spTree>
    <p:extLst>
      <p:ext uri="{BB962C8B-B14F-4D97-AF65-F5344CB8AC3E}">
        <p14:creationId xmlns:p14="http://schemas.microsoft.com/office/powerpoint/2010/main" val="4201227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5"/>
              <a:t>2</a:t>
            </a:r>
            <a:r>
              <a:rPr lang="en-US" spc="15" smtClean="0"/>
              <a:t>. </a:t>
            </a:r>
            <a:r>
              <a:rPr lang="en-US" spc="15"/>
              <a:t>Dạy – học trải nghiệm</a:t>
            </a:r>
            <a:endParaRPr lang="en-US"/>
          </a:p>
        </p:txBody>
      </p:sp>
      <p:sp>
        <p:nvSpPr>
          <p:cNvPr id="3" name="Content Placeholder 2"/>
          <p:cNvSpPr>
            <a:spLocks noGrp="1"/>
          </p:cNvSpPr>
          <p:nvPr>
            <p:ph idx="1"/>
          </p:nvPr>
        </p:nvSpPr>
        <p:spPr>
          <a:xfrm>
            <a:off x="107504" y="1124744"/>
            <a:ext cx="8928992" cy="720080"/>
          </a:xfrm>
        </p:spPr>
        <p:txBody>
          <a:bodyPr/>
          <a:lstStyle/>
          <a:p>
            <a:r>
              <a:rPr lang="en-US" b="1" smtClean="0"/>
              <a:t>Chu trình trải nghiệm (theo Kolb)</a:t>
            </a:r>
            <a:endParaRPr lang="en-US" b="1"/>
          </a:p>
        </p:txBody>
      </p:sp>
      <p:graphicFrame>
        <p:nvGraphicFramePr>
          <p:cNvPr id="4" name="Diagram 3"/>
          <p:cNvGraphicFramePr/>
          <p:nvPr>
            <p:extLst>
              <p:ext uri="{D42A27DB-BD31-4B8C-83A1-F6EECF244321}">
                <p14:modId xmlns:p14="http://schemas.microsoft.com/office/powerpoint/2010/main" val="926643421"/>
              </p:ext>
            </p:extLst>
          </p:nvPr>
        </p:nvGraphicFramePr>
        <p:xfrm>
          <a:off x="179512" y="1844824"/>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70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4DDC209-2EA9-47A7-AA30-EA1085A7EAD9}"/>
                                            </p:graphicEl>
                                          </p:spTgt>
                                        </p:tgtEl>
                                        <p:attrNameLst>
                                          <p:attrName>style.visibility</p:attrName>
                                        </p:attrNameLst>
                                      </p:cBhvr>
                                      <p:to>
                                        <p:strVal val="visible"/>
                                      </p:to>
                                    </p:set>
                                    <p:animEffect transition="in" filter="fade">
                                      <p:cBhvr>
                                        <p:cTn id="7" dur="500"/>
                                        <p:tgtEl>
                                          <p:spTgt spid="4">
                                            <p:graphicEl>
                                              <a:dgm id="{94DDC209-2EA9-47A7-AA30-EA1085A7EAD9}"/>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37F5C762-FE5A-4FDA-8046-490B4899180E}"/>
                                            </p:graphicEl>
                                          </p:spTgt>
                                        </p:tgtEl>
                                        <p:attrNameLst>
                                          <p:attrName>style.visibility</p:attrName>
                                        </p:attrNameLst>
                                      </p:cBhvr>
                                      <p:to>
                                        <p:strVal val="visible"/>
                                      </p:to>
                                    </p:set>
                                    <p:animEffect transition="in" filter="fade">
                                      <p:cBhvr>
                                        <p:cTn id="11" dur="500"/>
                                        <p:tgtEl>
                                          <p:spTgt spid="4">
                                            <p:graphicEl>
                                              <a:dgm id="{37F5C762-FE5A-4FDA-8046-490B4899180E}"/>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193B3E3B-F969-469D-B82F-9BD0A8D48C9D}"/>
                                            </p:graphicEl>
                                          </p:spTgt>
                                        </p:tgtEl>
                                        <p:attrNameLst>
                                          <p:attrName>style.visibility</p:attrName>
                                        </p:attrNameLst>
                                      </p:cBhvr>
                                      <p:to>
                                        <p:strVal val="visible"/>
                                      </p:to>
                                    </p:set>
                                    <p:animEffect transition="in" filter="fade">
                                      <p:cBhvr>
                                        <p:cTn id="15" dur="500"/>
                                        <p:tgtEl>
                                          <p:spTgt spid="4">
                                            <p:graphicEl>
                                              <a:dgm id="{193B3E3B-F969-469D-B82F-9BD0A8D48C9D}"/>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50C6DC40-3317-4CAF-8DF7-F995A0EE5692}"/>
                                            </p:graphicEl>
                                          </p:spTgt>
                                        </p:tgtEl>
                                        <p:attrNameLst>
                                          <p:attrName>style.visibility</p:attrName>
                                        </p:attrNameLst>
                                      </p:cBhvr>
                                      <p:to>
                                        <p:strVal val="visible"/>
                                      </p:to>
                                    </p:set>
                                    <p:animEffect transition="in" filter="fade">
                                      <p:cBhvr>
                                        <p:cTn id="19" dur="500"/>
                                        <p:tgtEl>
                                          <p:spTgt spid="4">
                                            <p:graphicEl>
                                              <a:dgm id="{50C6DC40-3317-4CAF-8DF7-F995A0EE5692}"/>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07AB2225-CE15-4BA6-9279-47EF1F42E363}"/>
                                            </p:graphicEl>
                                          </p:spTgt>
                                        </p:tgtEl>
                                        <p:attrNameLst>
                                          <p:attrName>style.visibility</p:attrName>
                                        </p:attrNameLst>
                                      </p:cBhvr>
                                      <p:to>
                                        <p:strVal val="visible"/>
                                      </p:to>
                                    </p:set>
                                    <p:animEffect transition="in" filter="fade">
                                      <p:cBhvr>
                                        <p:cTn id="23" dur="500"/>
                                        <p:tgtEl>
                                          <p:spTgt spid="4">
                                            <p:graphicEl>
                                              <a:dgm id="{07AB2225-CE15-4BA6-9279-47EF1F42E363}"/>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27CABA0F-DCA3-4C00-8946-7E3BCB8D2980}"/>
                                            </p:graphicEl>
                                          </p:spTgt>
                                        </p:tgtEl>
                                        <p:attrNameLst>
                                          <p:attrName>style.visibility</p:attrName>
                                        </p:attrNameLst>
                                      </p:cBhvr>
                                      <p:to>
                                        <p:strVal val="visible"/>
                                      </p:to>
                                    </p:set>
                                    <p:animEffect transition="in" filter="fade">
                                      <p:cBhvr>
                                        <p:cTn id="27" dur="500"/>
                                        <p:tgtEl>
                                          <p:spTgt spid="4">
                                            <p:graphicEl>
                                              <a:dgm id="{27CABA0F-DCA3-4C00-8946-7E3BCB8D2980}"/>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5CE9BEF1-8BD3-489C-8FC6-D6217B50F494}"/>
                                            </p:graphicEl>
                                          </p:spTgt>
                                        </p:tgtEl>
                                        <p:attrNameLst>
                                          <p:attrName>style.visibility</p:attrName>
                                        </p:attrNameLst>
                                      </p:cBhvr>
                                      <p:to>
                                        <p:strVal val="visible"/>
                                      </p:to>
                                    </p:set>
                                    <p:animEffect transition="in" filter="fade">
                                      <p:cBhvr>
                                        <p:cTn id="31" dur="500"/>
                                        <p:tgtEl>
                                          <p:spTgt spid="4">
                                            <p:graphicEl>
                                              <a:dgm id="{5CE9BEF1-8BD3-489C-8FC6-D6217B50F494}"/>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82C88E9A-E72D-4AF8-8F3C-24BC6264B49D}"/>
                                            </p:graphicEl>
                                          </p:spTgt>
                                        </p:tgtEl>
                                        <p:attrNameLst>
                                          <p:attrName>style.visibility</p:attrName>
                                        </p:attrNameLst>
                                      </p:cBhvr>
                                      <p:to>
                                        <p:strVal val="visible"/>
                                      </p:to>
                                    </p:set>
                                    <p:animEffect transition="in" filter="fade">
                                      <p:cBhvr>
                                        <p:cTn id="35" dur="500"/>
                                        <p:tgtEl>
                                          <p:spTgt spid="4">
                                            <p:graphicEl>
                                              <a:dgm id="{82C88E9A-E72D-4AF8-8F3C-24BC6264B4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txBox="1"/>
          <p:nvPr/>
        </p:nvSpPr>
        <p:spPr>
          <a:xfrm>
            <a:off x="381000" y="1219200"/>
            <a:ext cx="8001000" cy="443070"/>
          </a:xfrm>
          <a:prstGeom prst="rect">
            <a:avLst/>
          </a:prstGeom>
        </p:spPr>
        <p:txBody>
          <a:bodyPr vert="horz" wrap="square" lIns="0" tIns="12065" rIns="0" bIns="0" rtlCol="0">
            <a:spAutoFit/>
          </a:bodyPr>
          <a:lstStyle/>
          <a:p>
            <a:pPr marL="12700" algn="ctr">
              <a:spcBef>
                <a:spcPts val="95"/>
              </a:spcBef>
            </a:pPr>
            <a:r>
              <a:rPr lang="en-US" sz="2800" b="1" spc="-200" dirty="0" err="1">
                <a:solidFill>
                  <a:prstClr val="black"/>
                </a:solidFill>
                <a:latin typeface="Times New Roman" pitchFamily="18" charset="0"/>
                <a:cs typeface="Times New Roman" pitchFamily="18" charset="0"/>
              </a:rPr>
              <a:t>LƯU</a:t>
            </a:r>
            <a:r>
              <a:rPr lang="en-US" sz="2800" b="1" spc="-200" dirty="0">
                <a:solidFill>
                  <a:prstClr val="black"/>
                </a:solidFill>
                <a:latin typeface="Times New Roman" pitchFamily="18" charset="0"/>
                <a:cs typeface="Times New Roman" pitchFamily="18" charset="0"/>
              </a:rPr>
              <a:t> Ý</a:t>
            </a:r>
            <a:endParaRPr lang="en-US" sz="2800" b="1" dirty="0">
              <a:solidFill>
                <a:prstClr val="black"/>
              </a:solidFill>
              <a:latin typeface="Times New Roman" pitchFamily="18" charset="0"/>
              <a:cs typeface="Times New Roman" pitchFamily="18" charset="0"/>
            </a:endParaRPr>
          </a:p>
        </p:txBody>
      </p:sp>
      <p:sp>
        <p:nvSpPr>
          <p:cNvPr id="5" name="object 4"/>
          <p:cNvSpPr txBox="1"/>
          <p:nvPr/>
        </p:nvSpPr>
        <p:spPr>
          <a:xfrm>
            <a:off x="381000" y="1981200"/>
            <a:ext cx="8511480" cy="2474395"/>
          </a:xfrm>
          <a:prstGeom prst="rect">
            <a:avLst/>
          </a:prstGeom>
        </p:spPr>
        <p:txBody>
          <a:bodyPr vert="horz" wrap="square" lIns="0" tIns="12065" rIns="0" bIns="0" rtlCol="0">
            <a:spAutoFit/>
          </a:bodyPr>
          <a:lstStyle/>
          <a:p>
            <a:pPr marL="12700" algn="just">
              <a:spcBef>
                <a:spcPts val="295"/>
              </a:spcBef>
              <a:tabLst>
                <a:tab pos="270510" algn="l"/>
              </a:tabLst>
            </a:pPr>
            <a:r>
              <a:rPr lang="en-US" sz="3200" dirty="0">
                <a:solidFill>
                  <a:prstClr val="black"/>
                </a:solidFill>
                <a:latin typeface="Times New Roman" pitchFamily="18" charset="0"/>
                <a:cs typeface="Times New Roman" pitchFamily="18" charset="0"/>
              </a:rPr>
              <a:t>Chu </a:t>
            </a:r>
            <a:r>
              <a:rPr lang="en-US" sz="3200" dirty="0" err="1">
                <a:solidFill>
                  <a:prstClr val="black"/>
                </a:solidFill>
                <a:latin typeface="Times New Roman" pitchFamily="18" charset="0"/>
                <a:cs typeface="Times New Roman" pitchFamily="18" charset="0"/>
              </a:rPr>
              <a:t>trình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trải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nghiệm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diễn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theo</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tự</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lô-gic</a:t>
            </a:r>
            <a:r>
              <a:rPr lang="en-US" sz="3200">
                <a:solidFill>
                  <a:prstClr val="black"/>
                </a:solidFill>
                <a:latin typeface="Times New Roman" pitchFamily="18" charset="0"/>
                <a:cs typeface="Times New Roman" pitchFamily="18" charset="0"/>
              </a:rPr>
              <a:t> </a:t>
            </a:r>
            <a:r>
              <a:rPr lang="en-US" sz="3200" smtClean="0">
                <a:solidFill>
                  <a:prstClr val="black"/>
                </a:solidFill>
                <a:latin typeface="Times New Roman" pitchFamily="18" charset="0"/>
                <a:cs typeface="Times New Roman" pitchFamily="18" charset="0"/>
              </a:rPr>
              <a:t>   nhất định</a:t>
            </a:r>
            <a:r>
              <a:rPr lang="en-US" sz="3200" dirty="0">
                <a:solidFill>
                  <a:prstClr val="black"/>
                </a:solidFill>
                <a:latin typeface="Times New Roman" pitchFamily="18" charset="0"/>
                <a:cs typeface="Times New Roman" pitchFamily="18" charset="0"/>
              </a:rPr>
              <a:t>. Chu </a:t>
            </a:r>
            <a:r>
              <a:rPr lang="en-US" sz="3200" dirty="0" err="1">
                <a:solidFill>
                  <a:prstClr val="black"/>
                </a:solidFill>
                <a:latin typeface="Times New Roman" pitchFamily="18" charset="0"/>
                <a:cs typeface="Times New Roman" pitchFamily="18" charset="0"/>
              </a:rPr>
              <a:t>trình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này</a:t>
            </a:r>
            <a:r>
              <a:rPr lang="en-US" sz="3200" dirty="0">
                <a:solidFill>
                  <a:prstClr val="black"/>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vòng</a:t>
            </a:r>
            <a:r>
              <a:rPr lang="en-US" sz="3200" b="1" dirty="0">
                <a:solidFill>
                  <a:srgbClr val="FF0000"/>
                </a:solidFill>
                <a:latin typeface="Times New Roman" pitchFamily="18" charset="0"/>
                <a:cs typeface="Times New Roman" pitchFamily="18" charset="0"/>
              </a:rPr>
              <a:t> quay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diễn</a:t>
            </a:r>
            <a:r>
              <a:rPr lang="en-US" sz="3200" dirty="0">
                <a:solidFill>
                  <a:prstClr val="black"/>
                </a:solidFill>
                <a:latin typeface="Times New Roman" pitchFamily="18" charset="0"/>
                <a:cs typeface="Times New Roman" pitchFamily="18" charset="0"/>
              </a:rPr>
              <a:t> </a:t>
            </a:r>
            <a:r>
              <a:rPr lang="en-US" sz="3200" err="1">
                <a:solidFill>
                  <a:prstClr val="black"/>
                </a:solidFill>
                <a:latin typeface="Times New Roman" pitchFamily="18" charset="0"/>
                <a:cs typeface="Times New Roman" pitchFamily="18" charset="0"/>
              </a:rPr>
              <a:t>ra</a:t>
            </a:r>
            <a:r>
              <a:rPr lang="en-US" sz="3200">
                <a:solidFill>
                  <a:prstClr val="black"/>
                </a:solidFill>
                <a:latin typeface="Times New Roman" pitchFamily="18" charset="0"/>
                <a:cs typeface="Times New Roman" pitchFamily="18" charset="0"/>
              </a:rPr>
              <a:t> </a:t>
            </a:r>
            <a:r>
              <a:rPr lang="en-US" sz="3200" smtClean="0">
                <a:solidFill>
                  <a:prstClr val="black"/>
                </a:solidFill>
                <a:latin typeface="Times New Roman" pitchFamily="18" charset="0"/>
                <a:cs typeface="Times New Roman" pitchFamily="18" charset="0"/>
              </a:rPr>
              <a:t>    nhiều lần nhằm </a:t>
            </a:r>
            <a:r>
              <a:rPr lang="en-US" sz="3200" b="1" dirty="0" err="1">
                <a:solidFill>
                  <a:srgbClr val="FF0000"/>
                </a:solidFill>
                <a:latin typeface="Times New Roman" pitchFamily="18" charset="0"/>
                <a:cs typeface="Times New Roman" pitchFamily="18" charset="0"/>
              </a:rPr>
              <a:t>thu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kiến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kĩ</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nhiều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hơn</a:t>
            </a:r>
            <a:r>
              <a:rPr lang="en-US" sz="3200" dirty="0">
                <a:solidFill>
                  <a:prstClr val="black"/>
                </a:solidFill>
                <a:latin typeface="Times New Roman" pitchFamily="18" charset="0"/>
                <a:cs typeface="Times New Roman" pitchFamily="18" charset="0"/>
              </a:rPr>
              <a:t> </a:t>
            </a:r>
            <a:r>
              <a:rPr lang="en-US" sz="3200" err="1">
                <a:solidFill>
                  <a:prstClr val="black"/>
                </a:solidFill>
                <a:latin typeface="Times New Roman" pitchFamily="18" charset="0"/>
                <a:cs typeface="Times New Roman" pitchFamily="18" charset="0"/>
              </a:rPr>
              <a:t>từ</a:t>
            </a:r>
            <a:r>
              <a:rPr lang="en-US" sz="3200">
                <a:solidFill>
                  <a:prstClr val="black"/>
                </a:solidFill>
                <a:latin typeface="Times New Roman" pitchFamily="18" charset="0"/>
                <a:cs typeface="Times New Roman" pitchFamily="18" charset="0"/>
              </a:rPr>
              <a:t> </a:t>
            </a:r>
            <a:r>
              <a:rPr lang="en-US" sz="3200" smtClean="0">
                <a:solidFill>
                  <a:prstClr val="black"/>
                </a:solidFill>
                <a:latin typeface="Times New Roman" pitchFamily="18" charset="0"/>
                <a:cs typeface="Times New Roman" pitchFamily="18" charset="0"/>
              </a:rPr>
              <a:t>kinh nghiệm </a:t>
            </a:r>
            <a:r>
              <a:rPr lang="en-US" sz="3200" dirty="0" err="1">
                <a:solidFill>
                  <a:prstClr val="black"/>
                </a:solidFill>
                <a:latin typeface="Times New Roman" pitchFamily="18" charset="0"/>
                <a:cs typeface="Times New Roman" pitchFamily="18" charset="0"/>
              </a:rPr>
              <a:t>trước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đây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khi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đạt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được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mục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tiêu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đề</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ra.</a:t>
            </a:r>
            <a:endParaRPr sz="1200" dirty="0">
              <a:solidFill>
                <a:prstClr val="black"/>
              </a:solidFill>
              <a:latin typeface="Times New Roman" pitchFamily="18" charset="0"/>
              <a:cs typeface="Times New Roman" pitchFamily="18" charset="0"/>
            </a:endParaRPr>
          </a:p>
        </p:txBody>
      </p:sp>
      <p:sp>
        <p:nvSpPr>
          <p:cNvPr id="4" name="Title 1"/>
          <p:cNvSpPr>
            <a:spLocks noGrp="1"/>
          </p:cNvSpPr>
          <p:nvPr>
            <p:ph type="title"/>
          </p:nvPr>
        </p:nvSpPr>
        <p:spPr>
          <a:xfrm>
            <a:off x="107504" y="16778"/>
            <a:ext cx="8928992" cy="963950"/>
          </a:xfrm>
        </p:spPr>
        <p:txBody>
          <a:bodyPr/>
          <a:lstStyle/>
          <a:p>
            <a:r>
              <a:rPr lang="en-US"/>
              <a:t>Chu trình trải nghiệm (theo Kolb)</a:t>
            </a:r>
          </a:p>
        </p:txBody>
      </p:sp>
    </p:spTree>
    <p:extLst>
      <p:ext uri="{BB962C8B-B14F-4D97-AF65-F5344CB8AC3E}">
        <p14:creationId xmlns:p14="http://schemas.microsoft.com/office/powerpoint/2010/main" val="174575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
          <p:cNvSpPr txBox="1"/>
          <p:nvPr/>
        </p:nvSpPr>
        <p:spPr>
          <a:xfrm>
            <a:off x="0" y="1231428"/>
            <a:ext cx="9144000" cy="1502334"/>
          </a:xfrm>
          <a:prstGeom prst="rect">
            <a:avLst/>
          </a:prstGeom>
        </p:spPr>
        <p:txBody>
          <a:bodyPr vert="horz" wrap="square" lIns="0" tIns="12065" rIns="0" bIns="0" rtlCol="0" anchor="ctr">
            <a:spAutoFit/>
          </a:bodyPr>
          <a:lstStyle/>
          <a:p>
            <a:pPr marL="12700">
              <a:lnSpc>
                <a:spcPct val="150000"/>
              </a:lnSpc>
              <a:spcBef>
                <a:spcPts val="95"/>
              </a:spcBef>
            </a:pPr>
            <a:r>
              <a:rPr sz="3200" b="1" dirty="0">
                <a:solidFill>
                  <a:srgbClr val="7030A0"/>
                </a:solidFill>
                <a:latin typeface="Times New Roman" pitchFamily="18" charset="0"/>
                <a:cs typeface="Times New Roman" pitchFamily="18" charset="0"/>
              </a:rPr>
              <a:t>Trải nghiệm qua hoạt </a:t>
            </a:r>
            <a:r>
              <a:rPr sz="3200" b="1">
                <a:solidFill>
                  <a:srgbClr val="7030A0"/>
                </a:solidFill>
                <a:latin typeface="Times New Roman" pitchFamily="18" charset="0"/>
                <a:cs typeface="Times New Roman" pitchFamily="18" charset="0"/>
              </a:rPr>
              <a:t>động </a:t>
            </a:r>
            <a:r>
              <a:rPr sz="3200" b="1" smtClean="0">
                <a:solidFill>
                  <a:srgbClr val="7030A0"/>
                </a:solidFill>
                <a:latin typeface="Times New Roman" pitchFamily="18" charset="0"/>
                <a:cs typeface="Times New Roman" pitchFamily="18" charset="0"/>
              </a:rPr>
              <a:t>nhóm</a:t>
            </a:r>
            <a:r>
              <a:rPr lang="en-US" sz="3200" b="1" smtClean="0">
                <a:solidFill>
                  <a:srgbClr val="7030A0"/>
                </a:solidFill>
                <a:latin typeface="Times New Roman" pitchFamily="18" charset="0"/>
                <a:cs typeface="Times New Roman" pitchFamily="18" charset="0"/>
              </a:rPr>
              <a:t>:</a:t>
            </a:r>
          </a:p>
          <a:p>
            <a:pPr marL="12700">
              <a:lnSpc>
                <a:spcPct val="150000"/>
              </a:lnSpc>
              <a:spcBef>
                <a:spcPts val="95"/>
              </a:spcBef>
            </a:pPr>
            <a:r>
              <a:rPr sz="3200" smtClean="0">
                <a:latin typeface="Times New Roman" pitchFamily="18" charset="0"/>
                <a:cs typeface="Times New Roman" pitchFamily="18" charset="0"/>
              </a:rPr>
              <a:t>Thực </a:t>
            </a:r>
            <a:r>
              <a:rPr sz="3200" dirty="0">
                <a:latin typeface="Times New Roman" pitchFamily="18" charset="0"/>
                <a:cs typeface="Times New Roman" pitchFamily="18" charset="0"/>
              </a:rPr>
              <a:t>hành </a:t>
            </a:r>
            <a:r>
              <a:rPr sz="3200">
                <a:latin typeface="Times New Roman" pitchFamily="18" charset="0"/>
                <a:cs typeface="Times New Roman" pitchFamily="18" charset="0"/>
              </a:rPr>
              <a:t>năng </a:t>
            </a:r>
            <a:r>
              <a:rPr sz="3200" smtClean="0">
                <a:latin typeface="Times New Roman" pitchFamily="18" charset="0"/>
                <a:cs typeface="Times New Roman" pitchFamily="18" charset="0"/>
              </a:rPr>
              <a:t>lực</a:t>
            </a:r>
            <a:r>
              <a:rPr lang="en-US" sz="3200" smtClean="0">
                <a:latin typeface="Times New Roman" pitchFamily="18" charset="0"/>
                <a:cs typeface="Times New Roman" pitchFamily="18" charset="0"/>
              </a:rPr>
              <a:t> </a:t>
            </a:r>
            <a:r>
              <a:rPr sz="3200" smtClean="0">
                <a:latin typeface="Times New Roman" pitchFamily="18" charset="0"/>
                <a:cs typeface="Times New Roman" pitchFamily="18" charset="0"/>
              </a:rPr>
              <a:t>l</a:t>
            </a:r>
            <a:r>
              <a:rPr lang="en-US" sz="3200">
                <a:latin typeface="Times New Roman" pitchFamily="18" charset="0"/>
                <a:cs typeface="Times New Roman" pitchFamily="18" charset="0"/>
              </a:rPr>
              <a:t>à</a:t>
            </a:r>
            <a:r>
              <a:rPr sz="3200" smtClean="0">
                <a:latin typeface="Times New Roman" pitchFamily="18" charset="0"/>
                <a:cs typeface="Times New Roman" pitchFamily="18" charset="0"/>
              </a:rPr>
              <a:t>m việc</a:t>
            </a:r>
            <a:r>
              <a:rPr lang="en-US" sz="3200" smtClean="0">
                <a:latin typeface="Times New Roman" pitchFamily="18" charset="0"/>
                <a:cs typeface="Times New Roman" pitchFamily="18" charset="0"/>
              </a:rPr>
              <a:t> n</a:t>
            </a:r>
            <a:r>
              <a:rPr sz="3200" smtClean="0">
                <a:latin typeface="Times New Roman" pitchFamily="18" charset="0"/>
                <a:cs typeface="Times New Roman" pitchFamily="18" charset="0"/>
              </a:rPr>
              <a:t>h</a:t>
            </a:r>
            <a:r>
              <a:rPr lang="en-US" sz="3200">
                <a:latin typeface="Times New Roman" pitchFamily="18" charset="0"/>
                <a:cs typeface="Times New Roman" pitchFamily="18" charset="0"/>
              </a:rPr>
              <a:t>ó</a:t>
            </a:r>
            <a:r>
              <a:rPr sz="3200" smtClean="0">
                <a:latin typeface="Times New Roman" pitchFamily="18" charset="0"/>
                <a:cs typeface="Times New Roman" pitchFamily="18" charset="0"/>
              </a:rPr>
              <a:t>m/hợp </a:t>
            </a:r>
            <a:r>
              <a:rPr sz="3200">
                <a:latin typeface="Times New Roman" pitchFamily="18" charset="0"/>
                <a:cs typeface="Times New Roman" pitchFamily="18" charset="0"/>
              </a:rPr>
              <a:t>tác </a:t>
            </a:r>
            <a:r>
              <a:rPr sz="3200" smtClean="0">
                <a:latin typeface="Times New Roman" pitchFamily="18" charset="0"/>
                <a:cs typeface="Times New Roman" pitchFamily="18" charset="0"/>
              </a:rPr>
              <a:t>và </a:t>
            </a:r>
            <a:r>
              <a:rPr sz="3200" dirty="0">
                <a:latin typeface="Times New Roman" pitchFamily="18" charset="0"/>
                <a:cs typeface="Times New Roman" pitchFamily="18" charset="0"/>
              </a:rPr>
              <a:t>giao tiếp</a:t>
            </a:r>
          </a:p>
        </p:txBody>
      </p:sp>
      <p:sp>
        <p:nvSpPr>
          <p:cNvPr id="5" name="object 18"/>
          <p:cNvSpPr/>
          <p:nvPr/>
        </p:nvSpPr>
        <p:spPr>
          <a:xfrm>
            <a:off x="2843808" y="3593207"/>
            <a:ext cx="3563257" cy="3246604"/>
          </a:xfrm>
          <a:prstGeom prst="rect">
            <a:avLst/>
          </a:prstGeom>
          <a:blipFill>
            <a:blip r:embed="rId3" cstate="print"/>
            <a:stretch>
              <a:fillRect/>
            </a:stretch>
          </a:blipFill>
        </p:spPr>
        <p:txBody>
          <a:bodyPr wrap="square" lIns="0" tIns="0" rIns="0" bIns="0" rtlCol="0"/>
          <a:lstStyle/>
          <a:p>
            <a:endParaRPr sz="3200"/>
          </a:p>
        </p:txBody>
      </p:sp>
    </p:spTree>
    <p:extLst>
      <p:ext uri="{BB962C8B-B14F-4D97-AF65-F5344CB8AC3E}">
        <p14:creationId xmlns:p14="http://schemas.microsoft.com/office/powerpoint/2010/main" val="3283961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Grp="1"/>
          </p:cNvGraphicFramePr>
          <p:nvPr>
            <p:extLst>
              <p:ext uri="{D42A27DB-BD31-4B8C-83A1-F6EECF244321}">
                <p14:modId xmlns:p14="http://schemas.microsoft.com/office/powerpoint/2010/main" val="1841831578"/>
              </p:ext>
            </p:extLst>
          </p:nvPr>
        </p:nvGraphicFramePr>
        <p:xfrm>
          <a:off x="251520" y="1340768"/>
          <a:ext cx="8640960" cy="5231242"/>
        </p:xfrm>
        <a:graphic>
          <a:graphicData uri="http://schemas.openxmlformats.org/drawingml/2006/table">
            <a:tbl>
              <a:tblPr firstRow="1" bandRow="1">
                <a:tableStyleId>{2D5ABB26-0587-4C30-8999-92F81FD0307C}</a:tableStyleId>
              </a:tblPr>
              <a:tblGrid>
                <a:gridCol w="5683301"/>
                <a:gridCol w="1246809"/>
                <a:gridCol w="857258"/>
                <a:gridCol w="853592"/>
              </a:tblGrid>
              <a:tr h="1071719">
                <a:tc>
                  <a:txBody>
                    <a:bodyPr/>
                    <a:lstStyle/>
                    <a:p>
                      <a:pPr marL="2540" algn="ctr">
                        <a:lnSpc>
                          <a:spcPct val="100000"/>
                        </a:lnSpc>
                        <a:spcBef>
                          <a:spcPts val="1120"/>
                        </a:spcBef>
                      </a:pPr>
                      <a:r>
                        <a:rPr sz="2600" b="1" spc="0" dirty="0">
                          <a:solidFill>
                            <a:srgbClr val="FFFFFF"/>
                          </a:solidFill>
                          <a:latin typeface="Times New Roman" pitchFamily="18" charset="0"/>
                          <a:cs typeface="Times New Roman" pitchFamily="18" charset="0"/>
                        </a:rPr>
                        <a:t>Công việc</a:t>
                      </a:r>
                      <a:endParaRPr sz="2600" spc="0" dirty="0">
                        <a:latin typeface="Times New Roman" pitchFamily="18" charset="0"/>
                        <a:cs typeface="Times New Roman" pitchFamily="18" charset="0"/>
                      </a:endParaRPr>
                    </a:p>
                  </a:txBody>
                  <a:tcPr marL="0" marR="0" marT="142240" marB="0">
                    <a:lnL w="3175">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4"/>
                    </a:solidFill>
                  </a:tcPr>
                </a:tc>
                <a:tc>
                  <a:txBody>
                    <a:bodyPr/>
                    <a:lstStyle/>
                    <a:p>
                      <a:pPr marL="1270" algn="ctr">
                        <a:lnSpc>
                          <a:spcPct val="100000"/>
                        </a:lnSpc>
                        <a:spcBef>
                          <a:spcPts val="45"/>
                        </a:spcBef>
                      </a:pPr>
                      <a:r>
                        <a:rPr sz="2600" b="1" spc="0" dirty="0">
                          <a:solidFill>
                            <a:srgbClr val="FFFFFF"/>
                          </a:solidFill>
                          <a:latin typeface="Times New Roman" pitchFamily="18" charset="0"/>
                          <a:cs typeface="Times New Roman" pitchFamily="18" charset="0"/>
                        </a:rPr>
                        <a:t>Chưa</a:t>
                      </a:r>
                      <a:endParaRPr sz="2600" spc="0">
                        <a:latin typeface="Times New Roman" pitchFamily="18" charset="0"/>
                        <a:cs typeface="Times New Roman" pitchFamily="18" charset="0"/>
                      </a:endParaRPr>
                    </a:p>
                    <a:p>
                      <a:pPr marL="1270" algn="ctr">
                        <a:lnSpc>
                          <a:spcPct val="100000"/>
                        </a:lnSpc>
                        <a:spcBef>
                          <a:spcPts val="254"/>
                        </a:spcBef>
                      </a:pPr>
                      <a:r>
                        <a:rPr sz="2600" b="1" spc="0" dirty="0">
                          <a:solidFill>
                            <a:srgbClr val="FFFFFF"/>
                          </a:solidFill>
                          <a:latin typeface="Times New Roman" pitchFamily="18" charset="0"/>
                          <a:cs typeface="Times New Roman" pitchFamily="18" charset="0"/>
                        </a:rPr>
                        <a:t>đạt</a:t>
                      </a:r>
                      <a:endParaRPr sz="2600" spc="0">
                        <a:latin typeface="Times New Roman" pitchFamily="18" charset="0"/>
                        <a:cs typeface="Times New Roman" pitchFamily="18" charset="0"/>
                      </a:endParaRPr>
                    </a:p>
                  </a:txBody>
                  <a:tcPr marL="0" marR="0" marT="5715"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4"/>
                    </a:solidFill>
                  </a:tcPr>
                </a:tc>
                <a:tc>
                  <a:txBody>
                    <a:bodyPr/>
                    <a:lstStyle/>
                    <a:p>
                      <a:pPr marL="93345">
                        <a:lnSpc>
                          <a:spcPct val="100000"/>
                        </a:lnSpc>
                        <a:spcBef>
                          <a:spcPts val="45"/>
                        </a:spcBef>
                      </a:pPr>
                      <a:r>
                        <a:rPr sz="2600" b="1" spc="0" dirty="0">
                          <a:solidFill>
                            <a:srgbClr val="FFFFFF"/>
                          </a:solidFill>
                          <a:latin typeface="Times New Roman" pitchFamily="18" charset="0"/>
                          <a:cs typeface="Times New Roman" pitchFamily="18" charset="0"/>
                        </a:rPr>
                        <a:t>Đạt</a:t>
                      </a:r>
                      <a:endParaRPr sz="2600" spc="0">
                        <a:latin typeface="Times New Roman" pitchFamily="18" charset="0"/>
                        <a:cs typeface="Times New Roman" pitchFamily="18" charset="0"/>
                      </a:endParaRPr>
                    </a:p>
                  </a:txBody>
                  <a:tcPr marL="0" marR="0" marT="5715"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4"/>
                    </a:solidFill>
                  </a:tcPr>
                </a:tc>
                <a:tc>
                  <a:txBody>
                    <a:bodyPr/>
                    <a:lstStyle/>
                    <a:p>
                      <a:pPr marL="107950">
                        <a:lnSpc>
                          <a:spcPct val="100000"/>
                        </a:lnSpc>
                        <a:spcBef>
                          <a:spcPts val="45"/>
                        </a:spcBef>
                      </a:pPr>
                      <a:r>
                        <a:rPr sz="2600" b="1" spc="0" dirty="0">
                          <a:solidFill>
                            <a:srgbClr val="FFFFFF"/>
                          </a:solidFill>
                          <a:latin typeface="Times New Roman" pitchFamily="18" charset="0"/>
                          <a:cs typeface="Times New Roman" pitchFamily="18" charset="0"/>
                        </a:rPr>
                        <a:t>Tốt</a:t>
                      </a:r>
                      <a:endParaRPr sz="2600" spc="0">
                        <a:latin typeface="Times New Roman" pitchFamily="18" charset="0"/>
                        <a:cs typeface="Times New Roman" pitchFamily="18" charset="0"/>
                      </a:endParaRPr>
                    </a:p>
                  </a:txBody>
                  <a:tcPr marL="0" marR="0" marT="5715" marB="0">
                    <a:lnL w="6350">
                      <a:solidFill>
                        <a:srgbClr val="FFFFFF"/>
                      </a:solidFill>
                      <a:prstDash val="solid"/>
                    </a:lnL>
                    <a:lnR w="3175">
                      <a:solidFill>
                        <a:srgbClr val="FFFFFF"/>
                      </a:solidFill>
                      <a:prstDash val="solid"/>
                    </a:lnR>
                    <a:lnT w="6350">
                      <a:solidFill>
                        <a:srgbClr val="FFFFFF"/>
                      </a:solidFill>
                      <a:prstDash val="solid"/>
                    </a:lnT>
                    <a:lnB w="19050">
                      <a:solidFill>
                        <a:srgbClr val="FFFFFF"/>
                      </a:solidFill>
                      <a:prstDash val="solid"/>
                    </a:lnB>
                    <a:solidFill>
                      <a:srgbClr val="5B9BD4"/>
                    </a:solidFill>
                  </a:tcPr>
                </a:tc>
              </a:tr>
              <a:tr h="520279">
                <a:tc>
                  <a:txBody>
                    <a:bodyPr/>
                    <a:lstStyle/>
                    <a:p>
                      <a:pPr marL="34290">
                        <a:lnSpc>
                          <a:spcPct val="100000"/>
                        </a:lnSpc>
                        <a:spcBef>
                          <a:spcPts val="105"/>
                        </a:spcBef>
                      </a:pPr>
                      <a:r>
                        <a:rPr sz="2600" b="0" spc="0" dirty="0">
                          <a:solidFill>
                            <a:srgbClr val="FFFFFF"/>
                          </a:solidFill>
                          <a:latin typeface="Times New Roman" pitchFamily="18" charset="0"/>
                          <a:cs typeface="Times New Roman" pitchFamily="18" charset="0"/>
                        </a:rPr>
                        <a:t>Tìm đầy đủ các hình ảnh, sản phẩm</a:t>
                      </a:r>
                      <a:endParaRPr sz="2600" b="0" spc="0">
                        <a:latin typeface="Times New Roman" pitchFamily="18" charset="0"/>
                        <a:cs typeface="Times New Roman" pitchFamily="18" charset="0"/>
                      </a:endParaRPr>
                    </a:p>
                  </a:txBody>
                  <a:tcPr marL="0" marR="0" marT="13335" marB="0">
                    <a:lnL w="3175">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19050">
                      <a:solidFill>
                        <a:srgbClr val="FFFFFF"/>
                      </a:solidFill>
                      <a:prstDash val="solid"/>
                    </a:lnT>
                    <a:lnB w="6350">
                      <a:solidFill>
                        <a:srgbClr val="FFFFFF"/>
                      </a:solidFill>
                      <a:prstDash val="solid"/>
                    </a:lnB>
                    <a:solidFill>
                      <a:srgbClr val="D2DEEE"/>
                    </a:solidFill>
                  </a:tcPr>
                </a:tc>
              </a:tr>
              <a:tr h="520279">
                <a:tc>
                  <a:txBody>
                    <a:bodyPr/>
                    <a:lstStyle/>
                    <a:p>
                      <a:pPr marL="34290">
                        <a:lnSpc>
                          <a:spcPct val="100000"/>
                        </a:lnSpc>
                        <a:spcBef>
                          <a:spcPts val="105"/>
                        </a:spcBef>
                      </a:pPr>
                      <a:r>
                        <a:rPr sz="2600" b="0" spc="0" dirty="0">
                          <a:solidFill>
                            <a:srgbClr val="FFFFFF"/>
                          </a:solidFill>
                          <a:latin typeface="Times New Roman" pitchFamily="18" charset="0"/>
                          <a:cs typeface="Times New Roman" pitchFamily="18" charset="0"/>
                        </a:rPr>
                        <a:t>Suy nghĩ cách mới lạ, độc đáo</a:t>
                      </a:r>
                      <a:endParaRPr sz="2600" b="0" spc="0" dirty="0">
                        <a:latin typeface="Times New Roman" pitchFamily="18" charset="0"/>
                        <a:cs typeface="Times New Roman" pitchFamily="18" charset="0"/>
                      </a:endParaRPr>
                    </a:p>
                  </a:txBody>
                  <a:tcPr marL="0" marR="0" marT="13335"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EAEEF7"/>
                    </a:solidFill>
                  </a:tcPr>
                </a:tc>
              </a:tr>
              <a:tr h="520279">
                <a:tc>
                  <a:txBody>
                    <a:bodyPr/>
                    <a:lstStyle/>
                    <a:p>
                      <a:pPr marL="34290">
                        <a:lnSpc>
                          <a:spcPct val="100000"/>
                        </a:lnSpc>
                        <a:spcBef>
                          <a:spcPts val="105"/>
                        </a:spcBef>
                      </a:pPr>
                      <a:r>
                        <a:rPr sz="2600" b="0" spc="0" dirty="0">
                          <a:solidFill>
                            <a:srgbClr val="FFFFFF"/>
                          </a:solidFill>
                          <a:latin typeface="Times New Roman" pitchFamily="18" charset="0"/>
                          <a:cs typeface="Times New Roman" pitchFamily="18" charset="0"/>
                        </a:rPr>
                        <a:t>Vẽ/Cắt/Dán cẩn thận</a:t>
                      </a:r>
                      <a:endParaRPr sz="2600" b="0" spc="0">
                        <a:latin typeface="Times New Roman" pitchFamily="18" charset="0"/>
                        <a:cs typeface="Times New Roman" pitchFamily="18" charset="0"/>
                      </a:endParaRPr>
                    </a:p>
                  </a:txBody>
                  <a:tcPr marL="0" marR="0" marT="13335"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D2DEEE"/>
                    </a:solidFill>
                  </a:tcPr>
                </a:tc>
              </a:tr>
              <a:tr h="520279">
                <a:tc>
                  <a:txBody>
                    <a:bodyPr/>
                    <a:lstStyle/>
                    <a:p>
                      <a:pPr marL="34290">
                        <a:lnSpc>
                          <a:spcPct val="100000"/>
                        </a:lnSpc>
                        <a:spcBef>
                          <a:spcPts val="105"/>
                        </a:spcBef>
                      </a:pPr>
                      <a:r>
                        <a:rPr sz="2600" b="0" spc="0" dirty="0">
                          <a:solidFill>
                            <a:srgbClr val="FFFFFF"/>
                          </a:solidFill>
                          <a:latin typeface="Times New Roman" pitchFamily="18" charset="0"/>
                          <a:cs typeface="Times New Roman" pitchFamily="18" charset="0"/>
                        </a:rPr>
                        <a:t>Gặp khó khăn vẫn cố gắng làm</a:t>
                      </a:r>
                      <a:endParaRPr sz="2600" b="0" spc="0">
                        <a:latin typeface="Times New Roman" pitchFamily="18" charset="0"/>
                        <a:cs typeface="Times New Roman" pitchFamily="18" charset="0"/>
                      </a:endParaRPr>
                    </a:p>
                  </a:txBody>
                  <a:tcPr marL="0" marR="0" marT="13335"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EAEEF7"/>
                    </a:solidFill>
                  </a:tcPr>
                </a:tc>
              </a:tr>
              <a:tr h="520279">
                <a:tc>
                  <a:txBody>
                    <a:bodyPr/>
                    <a:lstStyle/>
                    <a:p>
                      <a:pPr marL="34290">
                        <a:lnSpc>
                          <a:spcPct val="100000"/>
                        </a:lnSpc>
                        <a:spcBef>
                          <a:spcPts val="110"/>
                        </a:spcBef>
                      </a:pPr>
                      <a:r>
                        <a:rPr sz="2600" b="0" spc="0" dirty="0">
                          <a:solidFill>
                            <a:srgbClr val="FFFFFF"/>
                          </a:solidFill>
                          <a:latin typeface="Times New Roman" pitchFamily="18" charset="0"/>
                          <a:cs typeface="Times New Roman" pitchFamily="18" charset="0"/>
                        </a:rPr>
                        <a:t>Hỏi, tìm sự hỗ trợ khi gặp việc quá khó</a:t>
                      </a:r>
                      <a:endParaRPr sz="2600" b="0" spc="0">
                        <a:latin typeface="Times New Roman" pitchFamily="18" charset="0"/>
                        <a:cs typeface="Times New Roman" pitchFamily="18" charset="0"/>
                      </a:endParaRPr>
                    </a:p>
                  </a:txBody>
                  <a:tcPr marL="0" marR="0" marT="13970"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D2DEEE"/>
                    </a:solidFill>
                  </a:tcPr>
                </a:tc>
              </a:tr>
              <a:tr h="520279">
                <a:tc>
                  <a:txBody>
                    <a:bodyPr/>
                    <a:lstStyle/>
                    <a:p>
                      <a:pPr marL="34290">
                        <a:lnSpc>
                          <a:spcPct val="100000"/>
                        </a:lnSpc>
                        <a:spcBef>
                          <a:spcPts val="105"/>
                        </a:spcBef>
                      </a:pPr>
                      <a:r>
                        <a:rPr sz="2600" b="0" spc="0" dirty="0">
                          <a:solidFill>
                            <a:srgbClr val="FFFFFF"/>
                          </a:solidFill>
                          <a:latin typeface="Times New Roman" pitchFamily="18" charset="0"/>
                          <a:cs typeface="Times New Roman" pitchFamily="18" charset="0"/>
                        </a:rPr>
                        <a:t>Tôn trọng sản phẩm của bạn</a:t>
                      </a:r>
                      <a:endParaRPr sz="2600" b="0" spc="0">
                        <a:latin typeface="Times New Roman" pitchFamily="18" charset="0"/>
                        <a:cs typeface="Times New Roman" pitchFamily="18" charset="0"/>
                      </a:endParaRPr>
                    </a:p>
                  </a:txBody>
                  <a:tcPr marL="0" marR="0" marT="13335"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EAEEF7"/>
                    </a:solidFill>
                  </a:tcPr>
                </a:tc>
              </a:tr>
              <a:tr h="520279">
                <a:tc>
                  <a:txBody>
                    <a:bodyPr/>
                    <a:lstStyle/>
                    <a:p>
                      <a:pPr marL="34290">
                        <a:lnSpc>
                          <a:spcPct val="100000"/>
                        </a:lnSpc>
                        <a:spcBef>
                          <a:spcPts val="105"/>
                        </a:spcBef>
                      </a:pPr>
                      <a:r>
                        <a:rPr sz="2600" b="0" spc="0" dirty="0">
                          <a:solidFill>
                            <a:srgbClr val="FFFFFF"/>
                          </a:solidFill>
                          <a:latin typeface="Times New Roman" pitchFamily="18" charset="0"/>
                          <a:cs typeface="Times New Roman" pitchFamily="18" charset="0"/>
                        </a:rPr>
                        <a:t>Dọn dẹp, sắp xếp ngăn nắp sau khi làm</a:t>
                      </a:r>
                      <a:endParaRPr sz="2600" b="0" spc="0">
                        <a:latin typeface="Times New Roman" pitchFamily="18" charset="0"/>
                        <a:cs typeface="Times New Roman" pitchFamily="18" charset="0"/>
                      </a:endParaRPr>
                    </a:p>
                  </a:txBody>
                  <a:tcPr marL="0" marR="0" marT="13335"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D2DEEE"/>
                    </a:solidFill>
                  </a:tcPr>
                </a:tc>
              </a:tr>
              <a:tr h="517570">
                <a:tc>
                  <a:txBody>
                    <a:bodyPr/>
                    <a:lstStyle/>
                    <a:p>
                      <a:pPr marL="34290">
                        <a:lnSpc>
                          <a:spcPct val="100000"/>
                        </a:lnSpc>
                        <a:spcBef>
                          <a:spcPts val="110"/>
                        </a:spcBef>
                      </a:pPr>
                      <a:r>
                        <a:rPr sz="2600" b="0" spc="0">
                          <a:solidFill>
                            <a:srgbClr val="FFFFFF"/>
                          </a:solidFill>
                          <a:latin typeface="Times New Roman" pitchFamily="18" charset="0"/>
                          <a:cs typeface="Times New Roman" pitchFamily="18" charset="0"/>
                        </a:rPr>
                        <a:t>Khác</a:t>
                      </a:r>
                      <a:r>
                        <a:rPr sz="2600" b="0" spc="0" smtClean="0">
                          <a:solidFill>
                            <a:srgbClr val="FFFFFF"/>
                          </a:solidFill>
                          <a:latin typeface="Times New Roman" pitchFamily="18" charset="0"/>
                          <a:cs typeface="Times New Roman" pitchFamily="18" charset="0"/>
                        </a:rPr>
                        <a:t>…………………………………</a:t>
                      </a:r>
                      <a:endParaRPr sz="2600" b="0" spc="0">
                        <a:latin typeface="Times New Roman" pitchFamily="18" charset="0"/>
                        <a:cs typeface="Times New Roman" pitchFamily="18" charset="0"/>
                      </a:endParaRPr>
                    </a:p>
                  </a:txBody>
                  <a:tcPr marL="0" marR="0" marT="13970" marB="0">
                    <a:lnL w="3175">
                      <a:solidFill>
                        <a:srgbClr val="FFFFFF"/>
                      </a:solidFill>
                      <a:prstDash val="solid"/>
                    </a:lnL>
                    <a:lnR w="6350">
                      <a:solidFill>
                        <a:srgbClr val="FFFFFF"/>
                      </a:solidFill>
                      <a:prstDash val="solid"/>
                    </a:lnR>
                    <a:lnT w="6350">
                      <a:solidFill>
                        <a:srgbClr val="FFFFFF"/>
                      </a:solidFill>
                      <a:prstDash val="solid"/>
                    </a:lnT>
                    <a:lnB w="3175">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3175">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3175">
                      <a:solidFill>
                        <a:srgbClr val="FFFFFF"/>
                      </a:solidFill>
                      <a:prstDash val="solid"/>
                    </a:lnB>
                    <a:solidFill>
                      <a:srgbClr val="EAEEF7"/>
                    </a:solidFill>
                  </a:tcPr>
                </a:tc>
                <a:tc>
                  <a:txBody>
                    <a:bodyPr/>
                    <a:lstStyle/>
                    <a:p>
                      <a:pPr>
                        <a:lnSpc>
                          <a:spcPct val="100000"/>
                        </a:lnSpc>
                      </a:pPr>
                      <a:endParaRPr sz="2600" spc="0" dirty="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3175">
                      <a:solidFill>
                        <a:srgbClr val="FFFFFF"/>
                      </a:solidFill>
                      <a:prstDash val="solid"/>
                    </a:lnB>
                    <a:solidFill>
                      <a:srgbClr val="EAEEF7"/>
                    </a:solidFill>
                  </a:tcPr>
                </a:tc>
              </a:tr>
            </a:tbl>
          </a:graphicData>
        </a:graphic>
      </p:graphicFrame>
      <p:sp>
        <p:nvSpPr>
          <p:cNvPr id="7" name="Title 1"/>
          <p:cNvSpPr>
            <a:spLocks noGrp="1"/>
          </p:cNvSpPr>
          <p:nvPr>
            <p:ph type="title"/>
          </p:nvPr>
        </p:nvSpPr>
        <p:spPr>
          <a:xfrm>
            <a:off x="107504" y="16778"/>
            <a:ext cx="6912768" cy="963950"/>
          </a:xfrm>
        </p:spPr>
        <p:txBody>
          <a:bodyPr/>
          <a:lstStyle/>
          <a:p>
            <a:r>
              <a:rPr lang="vi-VN">
                <a:latin typeface="+mj-lt"/>
              </a:rPr>
              <a:t>Đánh giá (tự đánh giá</a:t>
            </a:r>
            <a:r>
              <a:rPr lang="vi-VN" smtClean="0">
                <a:latin typeface="+mj-lt"/>
              </a:rPr>
              <a:t>)</a:t>
            </a:r>
            <a:r>
              <a:rPr lang="en-US" smtClean="0">
                <a:latin typeface="+mj-lt"/>
              </a:rPr>
              <a:t> </a:t>
            </a:r>
            <a:r>
              <a:rPr lang="vi-VN">
                <a:latin typeface="+mj-lt"/>
                <a:cs typeface="Times New Roman"/>
              </a:rPr>
              <a:t>qu</a:t>
            </a:r>
            <a:r>
              <a:rPr lang="vi-VN">
                <a:latin typeface="+mj-lt"/>
                <a:cs typeface="Arial"/>
              </a:rPr>
              <a:t>á </a:t>
            </a:r>
            <a:r>
              <a:rPr lang="vi-VN">
                <a:latin typeface="+mj-lt"/>
                <a:cs typeface="Times New Roman"/>
              </a:rPr>
              <a:t>tr</a:t>
            </a:r>
            <a:r>
              <a:rPr lang="vi-VN">
                <a:latin typeface="+mj-lt"/>
                <a:cs typeface="Arial"/>
              </a:rPr>
              <a:t>ì</a:t>
            </a:r>
            <a:r>
              <a:rPr lang="vi-VN">
                <a:latin typeface="+mj-lt"/>
                <a:cs typeface="Times New Roman"/>
              </a:rPr>
              <a:t>nh l</a:t>
            </a:r>
            <a:r>
              <a:rPr lang="vi-VN">
                <a:latin typeface="+mj-lt"/>
                <a:cs typeface="Arial"/>
              </a:rPr>
              <a:t>à</a:t>
            </a:r>
            <a:r>
              <a:rPr lang="vi-VN">
                <a:latin typeface="+mj-lt"/>
                <a:cs typeface="Times New Roman"/>
              </a:rPr>
              <a:t>m việc bộ sưu tập v</a:t>
            </a:r>
            <a:r>
              <a:rPr lang="vi-VN">
                <a:latin typeface="+mj-lt"/>
                <a:cs typeface="Arial"/>
              </a:rPr>
              <a:t>à </a:t>
            </a:r>
            <a:r>
              <a:rPr lang="vi-VN">
                <a:latin typeface="+mj-lt"/>
                <a:cs typeface="Times New Roman"/>
              </a:rPr>
              <a:t>sổ tay</a:t>
            </a:r>
            <a:endParaRPr lang="en-US">
              <a:latin typeface="+mj-lt"/>
            </a:endParaRPr>
          </a:p>
        </p:txBody>
      </p:sp>
    </p:spTree>
    <p:extLst>
      <p:ext uri="{BB962C8B-B14F-4D97-AF65-F5344CB8AC3E}">
        <p14:creationId xmlns:p14="http://schemas.microsoft.com/office/powerpoint/2010/main" val="891907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p:cNvGraphicFramePr>
            <a:graphicFrameLocks noGrp="1"/>
          </p:cNvGraphicFramePr>
          <p:nvPr>
            <p:extLst>
              <p:ext uri="{D42A27DB-BD31-4B8C-83A1-F6EECF244321}">
                <p14:modId xmlns:p14="http://schemas.microsoft.com/office/powerpoint/2010/main" val="1560980167"/>
              </p:ext>
            </p:extLst>
          </p:nvPr>
        </p:nvGraphicFramePr>
        <p:xfrm>
          <a:off x="251520" y="1340768"/>
          <a:ext cx="8640960" cy="5256583"/>
        </p:xfrm>
        <a:graphic>
          <a:graphicData uri="http://schemas.openxmlformats.org/drawingml/2006/table">
            <a:tbl>
              <a:tblPr firstRow="1" bandRow="1">
                <a:tableStyleId>{2D5ABB26-0587-4C30-8999-92F81FD0307C}</a:tableStyleId>
              </a:tblPr>
              <a:tblGrid>
                <a:gridCol w="5883156"/>
                <a:gridCol w="969763"/>
                <a:gridCol w="969765"/>
                <a:gridCol w="818276"/>
              </a:tblGrid>
              <a:tr h="1347723">
                <a:tc>
                  <a:txBody>
                    <a:bodyPr/>
                    <a:lstStyle/>
                    <a:p>
                      <a:pPr>
                        <a:lnSpc>
                          <a:spcPct val="100000"/>
                        </a:lnSpc>
                        <a:spcBef>
                          <a:spcPts val="25"/>
                        </a:spcBef>
                      </a:pPr>
                      <a:endParaRPr sz="2600" spc="0">
                        <a:latin typeface="Times New Roman" pitchFamily="18" charset="0"/>
                        <a:cs typeface="Times New Roman" pitchFamily="18" charset="0"/>
                      </a:endParaRPr>
                    </a:p>
                    <a:p>
                      <a:pPr marL="1905" algn="ctr">
                        <a:lnSpc>
                          <a:spcPct val="100000"/>
                        </a:lnSpc>
                      </a:pPr>
                      <a:r>
                        <a:rPr sz="2600" b="1" spc="0" dirty="0">
                          <a:solidFill>
                            <a:srgbClr val="FFFFFF"/>
                          </a:solidFill>
                          <a:latin typeface="Times New Roman" pitchFamily="18" charset="0"/>
                          <a:cs typeface="Times New Roman" pitchFamily="18" charset="0"/>
                        </a:rPr>
                        <a:t>Công việc</a:t>
                      </a:r>
                      <a:endParaRPr sz="2600" spc="0">
                        <a:latin typeface="Times New Roman" pitchFamily="18" charset="0"/>
                        <a:cs typeface="Times New Roman" pitchFamily="18" charset="0"/>
                      </a:endParaRPr>
                    </a:p>
                  </a:txBody>
                  <a:tcPr marL="0" marR="0" marT="3175" marB="0">
                    <a:lnL w="3175">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4"/>
                    </a:solidFill>
                  </a:tcPr>
                </a:tc>
                <a:tc>
                  <a:txBody>
                    <a:bodyPr/>
                    <a:lstStyle/>
                    <a:p>
                      <a:pPr marL="44450" algn="ctr">
                        <a:lnSpc>
                          <a:spcPct val="100000"/>
                        </a:lnSpc>
                        <a:spcBef>
                          <a:spcPts val="1010"/>
                        </a:spcBef>
                      </a:pPr>
                      <a:r>
                        <a:rPr sz="2600" b="1" spc="0" dirty="0">
                          <a:solidFill>
                            <a:srgbClr val="FFFFFF"/>
                          </a:solidFill>
                          <a:latin typeface="Times New Roman" pitchFamily="18" charset="0"/>
                          <a:cs typeface="Times New Roman" pitchFamily="18" charset="0"/>
                        </a:rPr>
                        <a:t>Chưa</a:t>
                      </a:r>
                      <a:endParaRPr sz="2600" spc="0">
                        <a:latin typeface="Times New Roman" pitchFamily="18" charset="0"/>
                        <a:cs typeface="Times New Roman" pitchFamily="18" charset="0"/>
                      </a:endParaRPr>
                    </a:p>
                    <a:p>
                      <a:pPr marL="84455" algn="ctr">
                        <a:lnSpc>
                          <a:spcPct val="100000"/>
                        </a:lnSpc>
                        <a:spcBef>
                          <a:spcPts val="254"/>
                        </a:spcBef>
                      </a:pPr>
                      <a:r>
                        <a:rPr sz="2600" b="1" spc="0" dirty="0">
                          <a:solidFill>
                            <a:srgbClr val="FFFFFF"/>
                          </a:solidFill>
                          <a:latin typeface="Times New Roman" pitchFamily="18" charset="0"/>
                          <a:cs typeface="Times New Roman" pitchFamily="18" charset="0"/>
                        </a:rPr>
                        <a:t>đạt</a:t>
                      </a:r>
                      <a:endParaRPr sz="2600" spc="0">
                        <a:latin typeface="Times New Roman" pitchFamily="18" charset="0"/>
                        <a:cs typeface="Times New Roman" pitchFamily="18" charset="0"/>
                      </a:endParaRPr>
                    </a:p>
                  </a:txBody>
                  <a:tcPr marL="0" marR="0" marT="128270"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4"/>
                    </a:solidFill>
                  </a:tcPr>
                </a:tc>
                <a:tc>
                  <a:txBody>
                    <a:bodyPr/>
                    <a:lstStyle/>
                    <a:p>
                      <a:pPr algn="ctr">
                        <a:lnSpc>
                          <a:spcPct val="100000"/>
                        </a:lnSpc>
                        <a:spcBef>
                          <a:spcPts val="25"/>
                        </a:spcBef>
                      </a:pPr>
                      <a:endParaRPr sz="2600" spc="0">
                        <a:latin typeface="Times New Roman" pitchFamily="18" charset="0"/>
                        <a:cs typeface="Times New Roman" pitchFamily="18" charset="0"/>
                      </a:endParaRPr>
                    </a:p>
                    <a:p>
                      <a:pPr marL="116839" algn="ctr">
                        <a:lnSpc>
                          <a:spcPct val="100000"/>
                        </a:lnSpc>
                      </a:pPr>
                      <a:r>
                        <a:rPr sz="2600" b="1" spc="0" dirty="0">
                          <a:solidFill>
                            <a:srgbClr val="FFFFFF"/>
                          </a:solidFill>
                          <a:latin typeface="Times New Roman" pitchFamily="18" charset="0"/>
                          <a:cs typeface="Times New Roman" pitchFamily="18" charset="0"/>
                        </a:rPr>
                        <a:t>Đạt</a:t>
                      </a:r>
                      <a:endParaRPr sz="2600" spc="0">
                        <a:latin typeface="Times New Roman" pitchFamily="18" charset="0"/>
                        <a:cs typeface="Times New Roman" pitchFamily="18" charset="0"/>
                      </a:endParaRPr>
                    </a:p>
                  </a:txBody>
                  <a:tcPr marL="0" marR="0" marT="3175" marB="0">
                    <a:lnL w="6350">
                      <a:solidFill>
                        <a:srgbClr val="FFFFFF"/>
                      </a:solidFill>
                      <a:prstDash val="solid"/>
                    </a:lnL>
                    <a:lnR w="6350">
                      <a:solidFill>
                        <a:srgbClr val="FFFFFF"/>
                      </a:solidFill>
                      <a:prstDash val="solid"/>
                    </a:lnR>
                    <a:lnT w="6350">
                      <a:solidFill>
                        <a:srgbClr val="FFFFFF"/>
                      </a:solidFill>
                      <a:prstDash val="solid"/>
                    </a:lnT>
                    <a:lnB w="19050">
                      <a:solidFill>
                        <a:srgbClr val="FFFFFF"/>
                      </a:solidFill>
                      <a:prstDash val="solid"/>
                    </a:lnB>
                    <a:solidFill>
                      <a:srgbClr val="5B9BD4"/>
                    </a:solidFill>
                  </a:tcPr>
                </a:tc>
                <a:tc>
                  <a:txBody>
                    <a:bodyPr/>
                    <a:lstStyle/>
                    <a:p>
                      <a:pPr algn="ctr">
                        <a:lnSpc>
                          <a:spcPct val="100000"/>
                        </a:lnSpc>
                        <a:spcBef>
                          <a:spcPts val="25"/>
                        </a:spcBef>
                      </a:pPr>
                      <a:endParaRPr sz="2600" spc="0">
                        <a:latin typeface="Times New Roman" pitchFamily="18" charset="0"/>
                        <a:cs typeface="Times New Roman" pitchFamily="18" charset="0"/>
                      </a:endParaRPr>
                    </a:p>
                    <a:p>
                      <a:pPr marL="74930" algn="ctr">
                        <a:lnSpc>
                          <a:spcPct val="100000"/>
                        </a:lnSpc>
                      </a:pPr>
                      <a:r>
                        <a:rPr sz="2600" b="1" spc="0" dirty="0">
                          <a:solidFill>
                            <a:srgbClr val="FFFFFF"/>
                          </a:solidFill>
                          <a:latin typeface="Times New Roman" pitchFamily="18" charset="0"/>
                          <a:cs typeface="Times New Roman" pitchFamily="18" charset="0"/>
                        </a:rPr>
                        <a:t>Tốt</a:t>
                      </a:r>
                      <a:endParaRPr sz="2600" spc="0">
                        <a:latin typeface="Times New Roman" pitchFamily="18" charset="0"/>
                        <a:cs typeface="Times New Roman" pitchFamily="18" charset="0"/>
                      </a:endParaRPr>
                    </a:p>
                  </a:txBody>
                  <a:tcPr marL="0" marR="0" marT="3175" marB="0">
                    <a:lnL w="6350">
                      <a:solidFill>
                        <a:srgbClr val="FFFFFF"/>
                      </a:solidFill>
                      <a:prstDash val="solid"/>
                    </a:lnL>
                    <a:lnR w="3175">
                      <a:solidFill>
                        <a:srgbClr val="FFFFFF"/>
                      </a:solidFill>
                      <a:prstDash val="solid"/>
                    </a:lnR>
                    <a:lnT w="6350">
                      <a:solidFill>
                        <a:srgbClr val="FFFFFF"/>
                      </a:solidFill>
                      <a:prstDash val="solid"/>
                    </a:lnT>
                    <a:lnB w="19050">
                      <a:solidFill>
                        <a:srgbClr val="FFFFFF"/>
                      </a:solidFill>
                      <a:prstDash val="solid"/>
                    </a:lnB>
                    <a:solidFill>
                      <a:srgbClr val="5B9BD4"/>
                    </a:solidFill>
                  </a:tcPr>
                </a:tc>
              </a:tr>
              <a:tr h="431412">
                <a:tc>
                  <a:txBody>
                    <a:bodyPr/>
                    <a:lstStyle/>
                    <a:p>
                      <a:pPr marL="33020">
                        <a:lnSpc>
                          <a:spcPct val="100000"/>
                        </a:lnSpc>
                        <a:spcBef>
                          <a:spcPts val="55"/>
                        </a:spcBef>
                      </a:pPr>
                      <a:r>
                        <a:rPr sz="2600" b="0" spc="0" smtClean="0">
                          <a:solidFill>
                            <a:srgbClr val="FFFFFF"/>
                          </a:solidFill>
                          <a:latin typeface="Times New Roman" pitchFamily="18" charset="0"/>
                          <a:cs typeface="Times New Roman" pitchFamily="18" charset="0"/>
                        </a:rPr>
                        <a:t>Tập luyện nhiều lần và kỹ càng</a:t>
                      </a:r>
                      <a:endParaRPr sz="2600" b="0" spc="0">
                        <a:latin typeface="Times New Roman" pitchFamily="18" charset="0"/>
                        <a:cs typeface="Times New Roman" pitchFamily="18" charset="0"/>
                      </a:endParaRPr>
                    </a:p>
                  </a:txBody>
                  <a:tcPr marL="0" marR="0" marT="6985" marB="0">
                    <a:lnL w="3175">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190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19050">
                      <a:solidFill>
                        <a:srgbClr val="FFFFFF"/>
                      </a:solidFill>
                      <a:prstDash val="solid"/>
                    </a:lnT>
                    <a:lnB w="6350">
                      <a:solidFill>
                        <a:srgbClr val="FFFFFF"/>
                      </a:solidFill>
                      <a:prstDash val="solid"/>
                    </a:lnB>
                    <a:solidFill>
                      <a:srgbClr val="D2DEEE"/>
                    </a:solidFill>
                  </a:tcPr>
                </a:tc>
              </a:tr>
              <a:tr h="431412">
                <a:tc>
                  <a:txBody>
                    <a:bodyPr/>
                    <a:lstStyle/>
                    <a:p>
                      <a:pPr marL="33020">
                        <a:lnSpc>
                          <a:spcPct val="100000"/>
                        </a:lnSpc>
                        <a:spcBef>
                          <a:spcPts val="60"/>
                        </a:spcBef>
                      </a:pPr>
                      <a:r>
                        <a:rPr sz="2600" b="0" spc="0" dirty="0">
                          <a:solidFill>
                            <a:srgbClr val="FFFFFF"/>
                          </a:solidFill>
                          <a:latin typeface="Times New Roman" pitchFamily="18" charset="0"/>
                          <a:cs typeface="Times New Roman" pitchFamily="18" charset="0"/>
                        </a:rPr>
                        <a:t>Gặp khó khăn và cố gắng vượt qua</a:t>
                      </a:r>
                      <a:endParaRPr sz="2600" b="0" spc="0">
                        <a:latin typeface="Times New Roman" pitchFamily="18" charset="0"/>
                        <a:cs typeface="Times New Roman" pitchFamily="18" charset="0"/>
                      </a:endParaRPr>
                    </a:p>
                  </a:txBody>
                  <a:tcPr marL="0" marR="0" marT="7620"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EAEEF7"/>
                    </a:solidFill>
                  </a:tcPr>
                </a:tc>
              </a:tr>
              <a:tr h="431412">
                <a:tc>
                  <a:txBody>
                    <a:bodyPr/>
                    <a:lstStyle/>
                    <a:p>
                      <a:pPr marL="33020">
                        <a:lnSpc>
                          <a:spcPct val="100000"/>
                        </a:lnSpc>
                        <a:spcBef>
                          <a:spcPts val="60"/>
                        </a:spcBef>
                      </a:pPr>
                      <a:r>
                        <a:rPr sz="2600" b="0" spc="0" dirty="0">
                          <a:solidFill>
                            <a:srgbClr val="FFFFFF"/>
                          </a:solidFill>
                          <a:latin typeface="Times New Roman" pitchFamily="18" charset="0"/>
                          <a:cs typeface="Times New Roman" pitchFamily="18" charset="0"/>
                        </a:rPr>
                        <a:t>Nhìn về phía khán giả khi trình bày</a:t>
                      </a:r>
                      <a:endParaRPr sz="2600" b="0" spc="0">
                        <a:latin typeface="Times New Roman" pitchFamily="18" charset="0"/>
                        <a:cs typeface="Times New Roman" pitchFamily="18" charset="0"/>
                      </a:endParaRPr>
                    </a:p>
                  </a:txBody>
                  <a:tcPr marL="0" marR="0" marT="7620"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D2DEEE"/>
                    </a:solidFill>
                  </a:tcPr>
                </a:tc>
              </a:tr>
              <a:tr h="431412">
                <a:tc>
                  <a:txBody>
                    <a:bodyPr/>
                    <a:lstStyle/>
                    <a:p>
                      <a:pPr marL="33020">
                        <a:lnSpc>
                          <a:spcPct val="100000"/>
                        </a:lnSpc>
                        <a:spcBef>
                          <a:spcPts val="60"/>
                        </a:spcBef>
                      </a:pPr>
                      <a:r>
                        <a:rPr sz="2600" b="0" spc="0" dirty="0">
                          <a:solidFill>
                            <a:srgbClr val="FFFFFF"/>
                          </a:solidFill>
                          <a:latin typeface="Times New Roman" pitchFamily="18" charset="0"/>
                          <a:cs typeface="Times New Roman" pitchFamily="18" charset="0"/>
                        </a:rPr>
                        <a:t>Nhìn vào mắt khán giả</a:t>
                      </a:r>
                      <a:endParaRPr sz="2600" b="0" spc="0">
                        <a:latin typeface="Times New Roman" pitchFamily="18" charset="0"/>
                        <a:cs typeface="Times New Roman" pitchFamily="18" charset="0"/>
                      </a:endParaRPr>
                    </a:p>
                  </a:txBody>
                  <a:tcPr marL="0" marR="0" marT="7620"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EAEEF7"/>
                    </a:solidFill>
                  </a:tcPr>
                </a:tc>
              </a:tr>
              <a:tr h="431412">
                <a:tc>
                  <a:txBody>
                    <a:bodyPr/>
                    <a:lstStyle/>
                    <a:p>
                      <a:pPr marL="33020">
                        <a:lnSpc>
                          <a:spcPct val="100000"/>
                        </a:lnSpc>
                        <a:spcBef>
                          <a:spcPts val="60"/>
                        </a:spcBef>
                      </a:pPr>
                      <a:r>
                        <a:rPr sz="2600" b="0" spc="0" dirty="0">
                          <a:solidFill>
                            <a:srgbClr val="FFFFFF"/>
                          </a:solidFill>
                          <a:latin typeface="Times New Roman" pitchFamily="18" charset="0"/>
                          <a:cs typeface="Times New Roman" pitchFamily="18" charset="0"/>
                        </a:rPr>
                        <a:t>Nói to, rõ ràng và chậm rãi</a:t>
                      </a:r>
                      <a:endParaRPr sz="2600" b="0" spc="0">
                        <a:latin typeface="Times New Roman" pitchFamily="18" charset="0"/>
                        <a:cs typeface="Times New Roman" pitchFamily="18" charset="0"/>
                      </a:endParaRPr>
                    </a:p>
                  </a:txBody>
                  <a:tcPr marL="0" marR="0" marT="7620"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D2DEEE"/>
                    </a:solidFill>
                  </a:tcPr>
                </a:tc>
              </a:tr>
              <a:tr h="431412">
                <a:tc>
                  <a:txBody>
                    <a:bodyPr/>
                    <a:lstStyle/>
                    <a:p>
                      <a:pPr marL="33020">
                        <a:lnSpc>
                          <a:spcPct val="100000"/>
                        </a:lnSpc>
                        <a:spcBef>
                          <a:spcPts val="60"/>
                        </a:spcBef>
                      </a:pPr>
                      <a:r>
                        <a:rPr sz="2600" b="0" spc="0" dirty="0">
                          <a:solidFill>
                            <a:srgbClr val="FFFFFF"/>
                          </a:solidFill>
                          <a:latin typeface="Times New Roman" pitchFamily="18" charset="0"/>
                          <a:cs typeface="Times New Roman" pitchFamily="18" charset="0"/>
                        </a:rPr>
                        <a:t>Chăm chú lắng nghe bạn trình bày</a:t>
                      </a:r>
                      <a:endParaRPr sz="2600" b="0" spc="0">
                        <a:latin typeface="Times New Roman" pitchFamily="18" charset="0"/>
                        <a:cs typeface="Times New Roman" pitchFamily="18" charset="0"/>
                      </a:endParaRPr>
                    </a:p>
                  </a:txBody>
                  <a:tcPr marL="0" marR="0" marT="7620"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EAEEF7"/>
                    </a:solidFill>
                  </a:tcPr>
                </a:tc>
              </a:tr>
              <a:tr h="891351">
                <a:tc>
                  <a:txBody>
                    <a:bodyPr/>
                    <a:lstStyle/>
                    <a:p>
                      <a:pPr marL="33020">
                        <a:lnSpc>
                          <a:spcPct val="100000"/>
                        </a:lnSpc>
                        <a:spcBef>
                          <a:spcPts val="60"/>
                        </a:spcBef>
                      </a:pPr>
                      <a:r>
                        <a:rPr sz="2600" b="0" spc="0" dirty="0">
                          <a:solidFill>
                            <a:srgbClr val="FFFFFF"/>
                          </a:solidFill>
                          <a:latin typeface="Times New Roman" pitchFamily="18" charset="0"/>
                          <a:cs typeface="Times New Roman" pitchFamily="18" charset="0"/>
                        </a:rPr>
                        <a:t>Khích lệ bạn (khen, vỗ tay…) khi bạn</a:t>
                      </a:r>
                      <a:endParaRPr sz="2600" b="0" spc="0">
                        <a:latin typeface="Times New Roman" pitchFamily="18" charset="0"/>
                        <a:cs typeface="Times New Roman" pitchFamily="18" charset="0"/>
                      </a:endParaRPr>
                    </a:p>
                    <a:p>
                      <a:pPr marL="33020">
                        <a:lnSpc>
                          <a:spcPct val="100000"/>
                        </a:lnSpc>
                        <a:spcBef>
                          <a:spcPts val="250"/>
                        </a:spcBef>
                      </a:pPr>
                      <a:r>
                        <a:rPr sz="2600" b="0" spc="0" dirty="0">
                          <a:solidFill>
                            <a:srgbClr val="FFFFFF"/>
                          </a:solidFill>
                          <a:latin typeface="Times New Roman" pitchFamily="18" charset="0"/>
                          <a:cs typeface="Times New Roman" pitchFamily="18" charset="0"/>
                        </a:rPr>
                        <a:t>trình bày</a:t>
                      </a:r>
                      <a:endParaRPr sz="2600" b="0" spc="0">
                        <a:latin typeface="Times New Roman" pitchFamily="18" charset="0"/>
                        <a:cs typeface="Times New Roman" pitchFamily="18" charset="0"/>
                      </a:endParaRPr>
                    </a:p>
                  </a:txBody>
                  <a:tcPr marL="0" marR="0" marT="7620" marB="0">
                    <a:lnL w="3175">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D2DEEE"/>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6350">
                      <a:solidFill>
                        <a:srgbClr val="FFFFFF"/>
                      </a:solidFill>
                      <a:prstDash val="solid"/>
                    </a:lnB>
                    <a:solidFill>
                      <a:srgbClr val="D2DEEE"/>
                    </a:solidFill>
                  </a:tcPr>
                </a:tc>
              </a:tr>
              <a:tr h="429037">
                <a:tc>
                  <a:txBody>
                    <a:bodyPr/>
                    <a:lstStyle/>
                    <a:p>
                      <a:pPr marL="33020">
                        <a:lnSpc>
                          <a:spcPct val="100000"/>
                        </a:lnSpc>
                        <a:spcBef>
                          <a:spcPts val="60"/>
                        </a:spcBef>
                      </a:pPr>
                      <a:r>
                        <a:rPr sz="2600" b="0" spc="0" smtClean="0">
                          <a:solidFill>
                            <a:srgbClr val="FFFFFF"/>
                          </a:solidFill>
                          <a:latin typeface="Times New Roman" pitchFamily="18" charset="0"/>
                          <a:cs typeface="Times New Roman" pitchFamily="18" charset="0"/>
                        </a:rPr>
                        <a:t>Khác…………………………………</a:t>
                      </a:r>
                      <a:endParaRPr sz="2600" b="0" spc="0">
                        <a:latin typeface="Times New Roman" pitchFamily="18" charset="0"/>
                        <a:cs typeface="Times New Roman" pitchFamily="18" charset="0"/>
                      </a:endParaRPr>
                    </a:p>
                  </a:txBody>
                  <a:tcPr marL="0" marR="0" marT="7620" marB="0">
                    <a:lnL w="3175">
                      <a:solidFill>
                        <a:srgbClr val="FFFFFF"/>
                      </a:solidFill>
                      <a:prstDash val="solid"/>
                    </a:lnL>
                    <a:lnR w="6350">
                      <a:solidFill>
                        <a:srgbClr val="FFFFFF"/>
                      </a:solidFill>
                      <a:prstDash val="solid"/>
                    </a:lnR>
                    <a:lnT w="6350">
                      <a:solidFill>
                        <a:srgbClr val="FFFFFF"/>
                      </a:solidFill>
                      <a:prstDash val="solid"/>
                    </a:lnT>
                    <a:lnB w="3175">
                      <a:solidFill>
                        <a:srgbClr val="FFFFFF"/>
                      </a:solidFill>
                      <a:prstDash val="solid"/>
                    </a:lnB>
                    <a:solidFill>
                      <a:srgbClr val="5B9BD4"/>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3175">
                      <a:solidFill>
                        <a:srgbClr val="FFFFFF"/>
                      </a:solidFill>
                      <a:prstDash val="solid"/>
                    </a:lnB>
                    <a:solidFill>
                      <a:srgbClr val="EAEEF7"/>
                    </a:solidFill>
                  </a:tcPr>
                </a:tc>
                <a:tc>
                  <a:txBody>
                    <a:bodyPr/>
                    <a:lstStyle/>
                    <a:p>
                      <a:pPr>
                        <a:lnSpc>
                          <a:spcPct val="100000"/>
                        </a:lnSpc>
                      </a:pPr>
                      <a:endParaRPr sz="2600" spc="0">
                        <a:latin typeface="Times New Roman" pitchFamily="18" charset="0"/>
                        <a:cs typeface="Times New Roman" pitchFamily="18" charset="0"/>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3175">
                      <a:solidFill>
                        <a:srgbClr val="FFFFFF"/>
                      </a:solidFill>
                      <a:prstDash val="solid"/>
                    </a:lnB>
                    <a:solidFill>
                      <a:srgbClr val="EAEEF7"/>
                    </a:solidFill>
                  </a:tcPr>
                </a:tc>
                <a:tc>
                  <a:txBody>
                    <a:bodyPr/>
                    <a:lstStyle/>
                    <a:p>
                      <a:pPr>
                        <a:lnSpc>
                          <a:spcPct val="100000"/>
                        </a:lnSpc>
                      </a:pPr>
                      <a:endParaRPr sz="2600" spc="0" dirty="0">
                        <a:latin typeface="Times New Roman" pitchFamily="18" charset="0"/>
                        <a:cs typeface="Times New Roman" pitchFamily="18" charset="0"/>
                      </a:endParaRPr>
                    </a:p>
                  </a:txBody>
                  <a:tcPr marL="0" marR="0" marT="0" marB="0">
                    <a:lnL w="6350">
                      <a:solidFill>
                        <a:srgbClr val="FFFFFF"/>
                      </a:solidFill>
                      <a:prstDash val="solid"/>
                    </a:lnL>
                    <a:lnR w="3175">
                      <a:solidFill>
                        <a:srgbClr val="FFFFFF"/>
                      </a:solidFill>
                      <a:prstDash val="solid"/>
                    </a:lnR>
                    <a:lnT w="6350">
                      <a:solidFill>
                        <a:srgbClr val="FFFFFF"/>
                      </a:solidFill>
                      <a:prstDash val="solid"/>
                    </a:lnT>
                    <a:lnB w="3175">
                      <a:solidFill>
                        <a:srgbClr val="FFFFFF"/>
                      </a:solidFill>
                      <a:prstDash val="solid"/>
                    </a:lnB>
                    <a:solidFill>
                      <a:srgbClr val="EAEEF7"/>
                    </a:solidFill>
                  </a:tcPr>
                </a:tc>
              </a:tr>
            </a:tbl>
          </a:graphicData>
        </a:graphic>
      </p:graphicFrame>
      <p:sp>
        <p:nvSpPr>
          <p:cNvPr id="6" name="Title 1"/>
          <p:cNvSpPr>
            <a:spLocks noGrp="1"/>
          </p:cNvSpPr>
          <p:nvPr>
            <p:ph type="title"/>
          </p:nvPr>
        </p:nvSpPr>
        <p:spPr>
          <a:xfrm>
            <a:off x="107504" y="16778"/>
            <a:ext cx="6912768" cy="963950"/>
          </a:xfrm>
        </p:spPr>
        <p:txBody>
          <a:bodyPr/>
          <a:lstStyle/>
          <a:p>
            <a:r>
              <a:rPr lang="vi-VN">
                <a:latin typeface="+mj-lt"/>
              </a:rPr>
              <a:t>Đánh giá (tự đánh giá</a:t>
            </a:r>
            <a:r>
              <a:rPr lang="vi-VN" smtClean="0">
                <a:latin typeface="+mj-lt"/>
              </a:rPr>
              <a:t>)</a:t>
            </a:r>
            <a:r>
              <a:rPr lang="en-US" smtClean="0">
                <a:latin typeface="+mj-lt"/>
              </a:rPr>
              <a:t> </a:t>
            </a:r>
            <a:r>
              <a:rPr lang="en-US" smtClean="0"/>
              <a:t>về thuyết trình</a:t>
            </a:r>
            <a:endParaRPr lang="en-US"/>
          </a:p>
        </p:txBody>
      </p:sp>
    </p:spTree>
    <p:extLst>
      <p:ext uri="{BB962C8B-B14F-4D97-AF65-F5344CB8AC3E}">
        <p14:creationId xmlns:p14="http://schemas.microsoft.com/office/powerpoint/2010/main" val="753411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hlinkClick r:id="rId2" action="ppaction://hlinkfile"/>
              </a:rPr>
              <a:t>Tóm lại, các nguyên tắc để xây dựng thành công   các HĐTN gắn với sự phát triển năng lực của HS</a:t>
            </a:r>
            <a:endParaRPr lang="en-US">
              <a:hlinkClick r:id="rId2" action="ppaction://hlinkfile"/>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err="1" smtClean="0"/>
              <a:t>Gắn</a:t>
            </a:r>
            <a:r>
              <a:rPr lang="en-US" dirty="0" smtClean="0"/>
              <a:t> </a:t>
            </a:r>
            <a:r>
              <a:rPr lang="en-US" dirty="0" err="1"/>
              <a:t>với</a:t>
            </a:r>
            <a:r>
              <a:rPr lang="en-US" dirty="0"/>
              <a:t> </a:t>
            </a:r>
            <a:r>
              <a:rPr lang="en-US" dirty="0" err="1"/>
              <a:t>các</a:t>
            </a:r>
            <a:r>
              <a:rPr lang="en-US" dirty="0"/>
              <a:t> </a:t>
            </a:r>
            <a:r>
              <a:rPr lang="en-US" dirty="0" err="1"/>
              <a:t>tình</a:t>
            </a:r>
            <a:r>
              <a:rPr lang="en-US" dirty="0"/>
              <a:t> </a:t>
            </a:r>
            <a:r>
              <a:rPr lang="en-US" dirty="0" err="1"/>
              <a:t>huống</a:t>
            </a:r>
            <a:r>
              <a:rPr lang="en-US" dirty="0"/>
              <a:t> </a:t>
            </a:r>
            <a:r>
              <a:rPr lang="en-US" dirty="0" err="1"/>
              <a:t>từ</a:t>
            </a:r>
            <a:r>
              <a:rPr lang="en-US" dirty="0"/>
              <a:t> </a:t>
            </a:r>
            <a:r>
              <a:rPr lang="en-US" dirty="0" err="1"/>
              <a:t>thực</a:t>
            </a:r>
            <a:r>
              <a:rPr lang="en-US" dirty="0"/>
              <a:t> </a:t>
            </a:r>
            <a:r>
              <a:rPr lang="en-US" dirty="0" err="1"/>
              <a:t>tiễn</a:t>
            </a:r>
            <a:r>
              <a:rPr lang="en-US" dirty="0"/>
              <a:t> </a:t>
            </a:r>
            <a:r>
              <a:rPr lang="en-US" dirty="0" err="1"/>
              <a:t>đời</a:t>
            </a:r>
            <a:r>
              <a:rPr lang="en-US" dirty="0"/>
              <a:t> </a:t>
            </a:r>
            <a:r>
              <a:rPr lang="en-US" dirty="0" err="1" smtClean="0"/>
              <a:t>sống</a:t>
            </a:r>
            <a:endParaRPr lang="en-US" dirty="0" smtClean="0"/>
          </a:p>
          <a:p>
            <a:pPr marL="514350" indent="-514350">
              <a:buFont typeface="+mj-lt"/>
              <a:buAutoNum type="arabicPeriod"/>
            </a:pPr>
            <a:r>
              <a:rPr lang="en-US" dirty="0" err="1" smtClean="0"/>
              <a:t>Chủ</a:t>
            </a:r>
            <a:r>
              <a:rPr lang="en-US" dirty="0" smtClean="0"/>
              <a:t> </a:t>
            </a:r>
            <a:r>
              <a:rPr lang="en-US" dirty="0" err="1"/>
              <a:t>đề</a:t>
            </a:r>
            <a:r>
              <a:rPr lang="en-US" dirty="0"/>
              <a:t> </a:t>
            </a:r>
            <a:r>
              <a:rPr lang="en-US" dirty="0" err="1"/>
              <a:t>trải</a:t>
            </a:r>
            <a:r>
              <a:rPr lang="en-US" dirty="0"/>
              <a:t> </a:t>
            </a:r>
            <a:r>
              <a:rPr lang="en-US" dirty="0" err="1"/>
              <a:t>nghiệm</a:t>
            </a:r>
            <a:r>
              <a:rPr lang="en-US" dirty="0"/>
              <a:t> </a:t>
            </a:r>
            <a:r>
              <a:rPr lang="en-US" dirty="0" err="1"/>
              <a:t>không</a:t>
            </a:r>
            <a:r>
              <a:rPr lang="en-US" dirty="0"/>
              <a:t> </a:t>
            </a:r>
            <a:r>
              <a:rPr lang="en-US" dirty="0" err="1" smtClean="0"/>
              <a:t>ngoài</a:t>
            </a:r>
            <a:r>
              <a:rPr lang="en-US" dirty="0" smtClean="0"/>
              <a:t> </a:t>
            </a:r>
            <a:r>
              <a:rPr lang="en-US" dirty="0"/>
              <a:t>“</a:t>
            </a:r>
            <a:r>
              <a:rPr lang="en-US" dirty="0" err="1"/>
              <a:t>tầm</a:t>
            </a:r>
            <a:r>
              <a:rPr lang="en-US" dirty="0"/>
              <a:t> </a:t>
            </a:r>
            <a:r>
              <a:rPr lang="en-US" dirty="0" err="1"/>
              <a:t>với</a:t>
            </a:r>
            <a:r>
              <a:rPr lang="en-US" dirty="0"/>
              <a:t>” </a:t>
            </a:r>
            <a:r>
              <a:rPr lang="en-US" dirty="0" err="1"/>
              <a:t>kiến</a:t>
            </a:r>
            <a:r>
              <a:rPr lang="en-US" dirty="0"/>
              <a:t> </a:t>
            </a:r>
            <a:r>
              <a:rPr lang="en-US" dirty="0" err="1"/>
              <a:t>thức</a:t>
            </a:r>
            <a:r>
              <a:rPr lang="en-US" dirty="0"/>
              <a:t> </a:t>
            </a:r>
            <a:r>
              <a:rPr lang="en-US" dirty="0" err="1"/>
              <a:t>của</a:t>
            </a:r>
            <a:r>
              <a:rPr lang="en-US" dirty="0"/>
              <a:t> HS, </a:t>
            </a:r>
            <a:r>
              <a:rPr lang="en-US" dirty="0" err="1"/>
              <a:t>phù</a:t>
            </a:r>
            <a:r>
              <a:rPr lang="en-US" dirty="0"/>
              <a:t> </a:t>
            </a:r>
            <a:r>
              <a:rPr lang="en-US" dirty="0" err="1"/>
              <a:t>hợp</a:t>
            </a:r>
            <a:r>
              <a:rPr lang="en-US" dirty="0"/>
              <a:t> </a:t>
            </a:r>
            <a:r>
              <a:rPr lang="en-US" dirty="0" err="1"/>
              <a:t>với</a:t>
            </a:r>
            <a:r>
              <a:rPr lang="en-US" dirty="0"/>
              <a:t> </a:t>
            </a:r>
            <a:r>
              <a:rPr lang="en-US" dirty="0" err="1"/>
              <a:t>việc</a:t>
            </a:r>
            <a:r>
              <a:rPr lang="en-US" dirty="0"/>
              <a:t> </a:t>
            </a:r>
            <a:r>
              <a:rPr lang="en-US" dirty="0" err="1"/>
              <a:t>học</a:t>
            </a:r>
            <a:r>
              <a:rPr lang="en-US" dirty="0"/>
              <a:t> </a:t>
            </a:r>
            <a:r>
              <a:rPr lang="en-US" dirty="0" err="1"/>
              <a:t>trải</a:t>
            </a:r>
            <a:r>
              <a:rPr lang="en-US" dirty="0"/>
              <a:t> </a:t>
            </a:r>
            <a:r>
              <a:rPr lang="en-US" dirty="0" err="1" smtClean="0"/>
              <a:t>nghiệm</a:t>
            </a:r>
            <a:r>
              <a:rPr lang="en-US" dirty="0" smtClean="0"/>
              <a:t>.</a:t>
            </a:r>
            <a:endParaRPr lang="en-US" dirty="0"/>
          </a:p>
          <a:p>
            <a:pPr marL="514350" indent="-514350">
              <a:buFont typeface="+mj-lt"/>
              <a:buAutoNum type="arabicPeriod"/>
            </a:pPr>
            <a:r>
              <a:rPr lang="en-US" dirty="0" smtClean="0"/>
              <a:t>GV </a:t>
            </a:r>
            <a:r>
              <a:rPr lang="en-US" dirty="0" err="1" smtClean="0"/>
              <a:t>chỉ</a:t>
            </a:r>
            <a:r>
              <a:rPr lang="en-US" dirty="0" smtClean="0"/>
              <a:t> </a:t>
            </a:r>
            <a:r>
              <a:rPr lang="en-US" dirty="0" err="1"/>
              <a:t>là</a:t>
            </a:r>
            <a:r>
              <a:rPr lang="en-US" dirty="0"/>
              <a:t> </a:t>
            </a:r>
            <a:r>
              <a:rPr lang="en-US" dirty="0" err="1"/>
              <a:t>người</a:t>
            </a:r>
            <a:r>
              <a:rPr lang="en-US" dirty="0"/>
              <a:t> </a:t>
            </a:r>
            <a:r>
              <a:rPr lang="en-US" dirty="0" err="1"/>
              <a:t>hỗ</a:t>
            </a:r>
            <a:r>
              <a:rPr lang="en-US" dirty="0"/>
              <a:t> </a:t>
            </a:r>
            <a:r>
              <a:rPr lang="en-US" dirty="0" err="1"/>
              <a:t>trợ</a:t>
            </a:r>
            <a:r>
              <a:rPr lang="en-US" dirty="0"/>
              <a:t>, </a:t>
            </a:r>
            <a:r>
              <a:rPr lang="en-US" dirty="0" err="1"/>
              <a:t>hướng</a:t>
            </a:r>
            <a:r>
              <a:rPr lang="en-US" dirty="0"/>
              <a:t> </a:t>
            </a:r>
            <a:r>
              <a:rPr lang="en-US" dirty="0" err="1" smtClean="0"/>
              <a:t>dẫn</a:t>
            </a:r>
            <a:r>
              <a:rPr lang="en-US" dirty="0" smtClean="0"/>
              <a:t>.</a:t>
            </a:r>
            <a:endParaRPr lang="en-US" dirty="0"/>
          </a:p>
          <a:p>
            <a:pPr marL="514350" indent="-514350">
              <a:buFont typeface="+mj-lt"/>
              <a:buAutoNum type="arabicPeriod"/>
            </a:pPr>
            <a:r>
              <a:rPr lang="en-US" dirty="0" err="1" smtClean="0"/>
              <a:t>Không</a:t>
            </a:r>
            <a:r>
              <a:rPr lang="en-US" dirty="0" smtClean="0"/>
              <a:t> </a:t>
            </a:r>
            <a:r>
              <a:rPr lang="en-US" dirty="0" err="1"/>
              <a:t>quá</a:t>
            </a:r>
            <a:r>
              <a:rPr lang="en-US" dirty="0"/>
              <a:t> </a:t>
            </a:r>
            <a:r>
              <a:rPr lang="en-US" dirty="0" err="1"/>
              <a:t>ôm</a:t>
            </a:r>
            <a:r>
              <a:rPr lang="en-US" dirty="0"/>
              <a:t> </a:t>
            </a:r>
            <a:r>
              <a:rPr lang="en-US" dirty="0" err="1"/>
              <a:t>đồm</a:t>
            </a:r>
            <a:r>
              <a:rPr lang="en-US" dirty="0"/>
              <a:t> </a:t>
            </a:r>
            <a:r>
              <a:rPr lang="en-US" dirty="0" err="1"/>
              <a:t>kiến</a:t>
            </a:r>
            <a:r>
              <a:rPr lang="en-US" dirty="0"/>
              <a:t> </a:t>
            </a:r>
            <a:r>
              <a:rPr lang="en-US" dirty="0" err="1" smtClean="0"/>
              <a:t>thức</a:t>
            </a:r>
            <a:r>
              <a:rPr lang="en-US" dirty="0"/>
              <a:t> </a:t>
            </a:r>
            <a:r>
              <a:rPr lang="en-US" dirty="0" err="1" smtClean="0"/>
              <a:t>mà</a:t>
            </a:r>
            <a:r>
              <a:rPr lang="en-US" dirty="0" smtClean="0"/>
              <a:t> </a:t>
            </a:r>
            <a:r>
              <a:rPr lang="en-US" dirty="0" err="1" smtClean="0"/>
              <a:t>cần</a:t>
            </a:r>
            <a:r>
              <a:rPr lang="en-US" dirty="0" smtClean="0"/>
              <a:t> </a:t>
            </a:r>
            <a:r>
              <a:rPr lang="en-US" dirty="0" err="1" smtClean="0"/>
              <a:t>quan</a:t>
            </a:r>
            <a:r>
              <a:rPr lang="en-US" dirty="0" smtClean="0"/>
              <a:t> </a:t>
            </a:r>
            <a:r>
              <a:rPr lang="en-US" dirty="0" err="1" smtClean="0"/>
              <a:t>tâm</a:t>
            </a:r>
            <a:r>
              <a:rPr lang="en-US" dirty="0" smtClean="0"/>
              <a:t> </a:t>
            </a:r>
            <a:r>
              <a:rPr lang="en-US" dirty="0" err="1" smtClean="0"/>
              <a:t>nhiều</a:t>
            </a:r>
            <a:r>
              <a:rPr lang="en-US" dirty="0" smtClean="0"/>
              <a:t> </a:t>
            </a:r>
            <a:r>
              <a:rPr lang="en-US" dirty="0" err="1" smtClean="0"/>
              <a:t>đến</a:t>
            </a:r>
            <a:r>
              <a:rPr lang="en-US" dirty="0" smtClean="0"/>
              <a:t> </a:t>
            </a:r>
            <a:r>
              <a:rPr lang="en-US" dirty="0" err="1" smtClean="0"/>
              <a:t>vốn</a:t>
            </a:r>
            <a:r>
              <a:rPr lang="en-US" dirty="0" smtClean="0"/>
              <a:t> </a:t>
            </a:r>
            <a:r>
              <a:rPr lang="en-US" dirty="0" err="1" smtClean="0"/>
              <a:t>sống</a:t>
            </a:r>
            <a:r>
              <a:rPr lang="en-US" dirty="0" smtClean="0"/>
              <a:t> </a:t>
            </a:r>
            <a:r>
              <a:rPr lang="en-US" dirty="0" err="1" smtClean="0"/>
              <a:t>của</a:t>
            </a:r>
            <a:r>
              <a:rPr lang="en-US" dirty="0" smtClean="0"/>
              <a:t> HS.</a:t>
            </a:r>
            <a:endParaRPr lang="en-US" dirty="0"/>
          </a:p>
          <a:p>
            <a:pPr marL="514350" indent="-514350">
              <a:buFont typeface="+mj-lt"/>
              <a:buAutoNum type="arabicPeriod"/>
            </a:pPr>
            <a:r>
              <a:rPr lang="en-US" dirty="0" err="1"/>
              <a:t>Cân</a:t>
            </a:r>
            <a:r>
              <a:rPr lang="en-US" dirty="0"/>
              <a:t> </a:t>
            </a:r>
            <a:r>
              <a:rPr lang="en-US" dirty="0" err="1"/>
              <a:t>đối</a:t>
            </a:r>
            <a:r>
              <a:rPr lang="en-US" dirty="0"/>
              <a:t> </a:t>
            </a:r>
            <a:r>
              <a:rPr lang="en-US" dirty="0" err="1"/>
              <a:t>giữa</a:t>
            </a:r>
            <a:r>
              <a:rPr lang="en-US" dirty="0"/>
              <a:t> </a:t>
            </a:r>
            <a:r>
              <a:rPr lang="en-US" dirty="0" err="1"/>
              <a:t>chiều</a:t>
            </a:r>
            <a:r>
              <a:rPr lang="en-US" dirty="0"/>
              <a:t> </a:t>
            </a:r>
            <a:r>
              <a:rPr lang="en-US" dirty="0" err="1"/>
              <a:t>sâu</a:t>
            </a:r>
            <a:r>
              <a:rPr lang="en-US" dirty="0"/>
              <a:t> </a:t>
            </a:r>
            <a:r>
              <a:rPr lang="en-US" dirty="0" err="1"/>
              <a:t>kiến</a:t>
            </a:r>
            <a:r>
              <a:rPr lang="en-US" dirty="0"/>
              <a:t> </a:t>
            </a:r>
            <a:r>
              <a:rPr lang="en-US" dirty="0" err="1"/>
              <a:t>thức</a:t>
            </a:r>
            <a:r>
              <a:rPr lang="en-US" dirty="0"/>
              <a:t> </a:t>
            </a:r>
            <a:r>
              <a:rPr lang="en-US" dirty="0" err="1"/>
              <a:t>và</a:t>
            </a:r>
            <a:r>
              <a:rPr lang="en-US" dirty="0"/>
              <a:t> </a:t>
            </a:r>
            <a:r>
              <a:rPr lang="en-US" dirty="0" err="1"/>
              <a:t>bề</a:t>
            </a:r>
            <a:r>
              <a:rPr lang="en-US" dirty="0"/>
              <a:t> </a:t>
            </a:r>
            <a:r>
              <a:rPr lang="en-US" dirty="0" err="1"/>
              <a:t>rộng</a:t>
            </a:r>
            <a:r>
              <a:rPr lang="en-US" dirty="0"/>
              <a:t> </a:t>
            </a:r>
            <a:r>
              <a:rPr lang="en-US" dirty="0" err="1"/>
              <a:t>vận</a:t>
            </a:r>
            <a:r>
              <a:rPr lang="en-US" dirty="0"/>
              <a:t> </a:t>
            </a:r>
            <a:r>
              <a:rPr lang="en-US" dirty="0" err="1" smtClean="0"/>
              <a:t>dụng</a:t>
            </a:r>
            <a:r>
              <a:rPr lang="en-US" dirty="0" smtClean="0"/>
              <a:t>.</a:t>
            </a:r>
            <a:endParaRPr lang="en-US" dirty="0"/>
          </a:p>
          <a:p>
            <a:pPr marL="514350" indent="-514350">
              <a:buFont typeface="+mj-lt"/>
              <a:buAutoNum type="arabicPeriod"/>
            </a:pPr>
            <a:r>
              <a:rPr lang="en-US" dirty="0" err="1"/>
              <a:t>Kiến</a:t>
            </a:r>
            <a:r>
              <a:rPr lang="en-US" dirty="0"/>
              <a:t> </a:t>
            </a:r>
            <a:r>
              <a:rPr lang="en-US" dirty="0" err="1"/>
              <a:t>thức</a:t>
            </a:r>
            <a:r>
              <a:rPr lang="en-US" dirty="0"/>
              <a:t> </a:t>
            </a:r>
            <a:r>
              <a:rPr lang="en-US" dirty="0" err="1"/>
              <a:t>đi</a:t>
            </a:r>
            <a:r>
              <a:rPr lang="en-US" dirty="0"/>
              <a:t> </a:t>
            </a:r>
            <a:r>
              <a:rPr lang="en-US" dirty="0" err="1"/>
              <a:t>dần</a:t>
            </a:r>
            <a:r>
              <a:rPr lang="en-US" dirty="0"/>
              <a:t> </a:t>
            </a:r>
            <a:r>
              <a:rPr lang="en-US" dirty="0" err="1"/>
              <a:t>từ</a:t>
            </a:r>
            <a:r>
              <a:rPr lang="en-US" dirty="0"/>
              <a:t> </a:t>
            </a:r>
            <a:r>
              <a:rPr lang="en-US" dirty="0" err="1"/>
              <a:t>thấp</a:t>
            </a:r>
            <a:r>
              <a:rPr lang="en-US" dirty="0"/>
              <a:t> </a:t>
            </a:r>
            <a:r>
              <a:rPr lang="en-US" dirty="0" err="1"/>
              <a:t>lên</a:t>
            </a:r>
            <a:r>
              <a:rPr lang="en-US" dirty="0"/>
              <a:t> </a:t>
            </a:r>
            <a:r>
              <a:rPr lang="en-US" dirty="0" err="1" smtClean="0"/>
              <a:t>cao</a:t>
            </a:r>
            <a:r>
              <a:rPr lang="en-US" dirty="0" smtClean="0"/>
              <a:t>.</a:t>
            </a:r>
            <a:endParaRPr lang="en-US" dirty="0"/>
          </a:p>
          <a:p>
            <a:pPr marL="514350" indent="-514350">
              <a:buFont typeface="+mj-lt"/>
              <a:buAutoNum type="arabicPeriod"/>
            </a:pPr>
            <a:r>
              <a:rPr lang="en-US" dirty="0" smtClean="0"/>
              <a:t>HS </a:t>
            </a:r>
            <a:r>
              <a:rPr lang="en-US" dirty="0" err="1"/>
              <a:t>phải</a:t>
            </a:r>
            <a:r>
              <a:rPr lang="en-US" dirty="0"/>
              <a:t> </a:t>
            </a:r>
            <a:r>
              <a:rPr lang="en-US" dirty="0" err="1"/>
              <a:t>được</a:t>
            </a:r>
            <a:r>
              <a:rPr lang="en-US" dirty="0"/>
              <a:t> </a:t>
            </a:r>
            <a:r>
              <a:rPr lang="en-US" dirty="0" err="1"/>
              <a:t>trải</a:t>
            </a:r>
            <a:r>
              <a:rPr lang="en-US" dirty="0"/>
              <a:t> </a:t>
            </a:r>
            <a:r>
              <a:rPr lang="en-US" dirty="0" err="1"/>
              <a:t>nghiệm</a:t>
            </a:r>
            <a:r>
              <a:rPr lang="en-US" dirty="0"/>
              <a:t> ý </a:t>
            </a:r>
            <a:r>
              <a:rPr lang="en-US" dirty="0" err="1"/>
              <a:t>nghĩa</a:t>
            </a:r>
            <a:r>
              <a:rPr lang="en-US" dirty="0"/>
              <a:t> </a:t>
            </a:r>
            <a:r>
              <a:rPr lang="en-US" dirty="0" err="1"/>
              <a:t>của</a:t>
            </a:r>
            <a:r>
              <a:rPr lang="en-US" dirty="0"/>
              <a:t> </a:t>
            </a:r>
            <a:r>
              <a:rPr lang="en-US" dirty="0" err="1"/>
              <a:t>bài</a:t>
            </a:r>
            <a:r>
              <a:rPr lang="en-US" dirty="0"/>
              <a:t> </a:t>
            </a:r>
            <a:r>
              <a:rPr lang="en-US" dirty="0" err="1" smtClean="0"/>
              <a:t>học</a:t>
            </a:r>
            <a:r>
              <a:rPr lang="en-US" dirty="0" smtClean="0"/>
              <a:t>.</a:t>
            </a:r>
            <a:endParaRPr lang="en-US" dirty="0"/>
          </a:p>
          <a:p>
            <a:pPr marL="514350" indent="-514350">
              <a:buFont typeface="+mj-lt"/>
              <a:buAutoNum type="arabicPeriod"/>
            </a:pPr>
            <a:r>
              <a:rPr lang="en-US" dirty="0" err="1"/>
              <a:t>Môi</a:t>
            </a:r>
            <a:r>
              <a:rPr lang="en-US" dirty="0"/>
              <a:t> </a:t>
            </a:r>
            <a:r>
              <a:rPr lang="en-US" dirty="0" err="1"/>
              <a:t>trường</a:t>
            </a:r>
            <a:r>
              <a:rPr lang="en-US" dirty="0"/>
              <a:t> </a:t>
            </a:r>
            <a:r>
              <a:rPr lang="en-US" dirty="0" err="1"/>
              <a:t>học</a:t>
            </a:r>
            <a:r>
              <a:rPr lang="en-US" dirty="0"/>
              <a:t> </a:t>
            </a:r>
            <a:r>
              <a:rPr lang="en-US" dirty="0" err="1"/>
              <a:t>tập</a:t>
            </a:r>
            <a:r>
              <a:rPr lang="en-US" dirty="0"/>
              <a:t> </a:t>
            </a:r>
            <a:r>
              <a:rPr lang="en-US" dirty="0" err="1"/>
              <a:t>phải</a:t>
            </a:r>
            <a:r>
              <a:rPr lang="en-US" dirty="0"/>
              <a:t> </a:t>
            </a:r>
            <a:r>
              <a:rPr lang="en-US" dirty="0" err="1"/>
              <a:t>mang</a:t>
            </a:r>
            <a:r>
              <a:rPr lang="en-US" dirty="0"/>
              <a:t> </a:t>
            </a:r>
            <a:r>
              <a:rPr lang="en-US" dirty="0" err="1"/>
              <a:t>tính</a:t>
            </a:r>
            <a:r>
              <a:rPr lang="en-US" dirty="0"/>
              <a:t> </a:t>
            </a:r>
            <a:r>
              <a:rPr lang="en-US" dirty="0" err="1"/>
              <a:t>cộng</a:t>
            </a:r>
            <a:r>
              <a:rPr lang="en-US" dirty="0"/>
              <a:t> </a:t>
            </a:r>
            <a:r>
              <a:rPr lang="en-US" dirty="0" err="1" smtClean="0"/>
              <a:t>đồng</a:t>
            </a:r>
            <a:r>
              <a:rPr lang="en-US" dirty="0" smtClean="0"/>
              <a:t>.</a:t>
            </a:r>
            <a:endParaRPr lang="en-US" dirty="0"/>
          </a:p>
        </p:txBody>
      </p:sp>
    </p:spTree>
    <p:extLst>
      <p:ext uri="{BB962C8B-B14F-4D97-AF65-F5344CB8AC3E}">
        <p14:creationId xmlns:p14="http://schemas.microsoft.com/office/powerpoint/2010/main" val="404198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rrowheads="1"/>
          </p:cNvSpPr>
          <p:nvPr/>
        </p:nvSpPr>
        <p:spPr bwMode="auto">
          <a:xfrm>
            <a:off x="0" y="1916832"/>
            <a:ext cx="9144000" cy="3046988"/>
          </a:xfrm>
          <a:prstGeom prst="rect">
            <a:avLst/>
          </a:prstGeom>
          <a:solidFill>
            <a:schemeClr val="bg1">
              <a:alpha val="82000"/>
            </a:schemeClr>
          </a:solidFill>
          <a:ln>
            <a:noFill/>
          </a:ln>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latinLnBrk="0" hangingPunct="1"/>
            <a:endParaRPr lang="en-US" sz="4800" b="1" smtClean="0">
              <a:solidFill>
                <a:srgbClr val="7030A0"/>
              </a:solidFill>
              <a:latin typeface="Times New Roman" pitchFamily="18" charset="0"/>
              <a:cs typeface="Times New Roman" pitchFamily="18" charset="0"/>
            </a:endParaRPr>
          </a:p>
          <a:p>
            <a:pPr algn="ctr" eaLnBrk="1" latinLnBrk="0" hangingPunct="1"/>
            <a:r>
              <a:rPr lang="en-US" sz="4800" b="1" smtClean="0">
                <a:solidFill>
                  <a:srgbClr val="7030A0"/>
                </a:solidFill>
                <a:latin typeface="Times New Roman" pitchFamily="18" charset="0"/>
                <a:cs typeface="Times New Roman" pitchFamily="18" charset="0"/>
              </a:rPr>
              <a:t>3. </a:t>
            </a:r>
            <a:r>
              <a:rPr lang="vi-VN" sz="4800" b="1">
                <a:solidFill>
                  <a:srgbClr val="7030A0"/>
                </a:solidFill>
                <a:latin typeface="Times New Roman" panose="02020603050405020304" pitchFamily="18" charset="0"/>
                <a:cs typeface="Times New Roman" panose="02020603050405020304" pitchFamily="18" charset="0"/>
              </a:rPr>
              <a:t>Mô hình 5E trong hoạt động trải</a:t>
            </a:r>
            <a:r>
              <a:rPr lang="en-US" sz="4800" b="1">
                <a:solidFill>
                  <a:srgbClr val="7030A0"/>
                </a:solidFill>
                <a:latin typeface="Times New Roman" panose="02020603050405020304" pitchFamily="18" charset="0"/>
                <a:cs typeface="Times New Roman" panose="02020603050405020304" pitchFamily="18" charset="0"/>
              </a:rPr>
              <a:t> </a:t>
            </a:r>
            <a:r>
              <a:rPr lang="vi-VN" sz="4800" b="1">
                <a:solidFill>
                  <a:srgbClr val="7030A0"/>
                </a:solidFill>
                <a:latin typeface="Times New Roman" panose="02020603050405020304" pitchFamily="18" charset="0"/>
                <a:cs typeface="Times New Roman" panose="02020603050405020304" pitchFamily="18" charset="0"/>
              </a:rPr>
              <a:t>nghiệm</a:t>
            </a:r>
            <a:endParaRPr lang="en-US" sz="4800" b="1" smtClean="0">
              <a:solidFill>
                <a:srgbClr val="7030A0"/>
              </a:solidFill>
              <a:latin typeface="Times New Roman" pitchFamily="18" charset="0"/>
              <a:cs typeface="Times New Roman" pitchFamily="18" charset="0"/>
            </a:endParaRPr>
          </a:p>
          <a:p>
            <a:pPr algn="ctr" eaLnBrk="1" latinLnBrk="0" hangingPunct="1"/>
            <a:endParaRPr lang="en-US" sz="480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0442101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07504" y="16778"/>
            <a:ext cx="8928992" cy="963950"/>
          </a:xfrm>
        </p:spPr>
        <p:txBody>
          <a:bodyPr/>
          <a:lstStyle/>
          <a:p>
            <a:r>
              <a:rPr lang="en-US" spc="15" smtClean="0"/>
              <a:t>Mô hình 5E cho dạy – học trải nghiệm</a:t>
            </a:r>
            <a:endParaRPr lang="en-US"/>
          </a:p>
        </p:txBody>
      </p:sp>
      <p:graphicFrame>
        <p:nvGraphicFramePr>
          <p:cNvPr id="2" name="Diagram 1"/>
          <p:cNvGraphicFramePr/>
          <p:nvPr>
            <p:extLst/>
          </p:nvPr>
        </p:nvGraphicFramePr>
        <p:xfrm>
          <a:off x="323528" y="1124744"/>
          <a:ext cx="856895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C3A5E40B-0D53-4079-8FE4-2CD43415F21C}"/>
                                            </p:graphicEl>
                                          </p:spTgt>
                                        </p:tgtEl>
                                        <p:attrNameLst>
                                          <p:attrName>style.visibility</p:attrName>
                                        </p:attrNameLst>
                                      </p:cBhvr>
                                      <p:to>
                                        <p:strVal val="visible"/>
                                      </p:to>
                                    </p:set>
                                    <p:animEffect transition="in" filter="fade">
                                      <p:cBhvr>
                                        <p:cTn id="7" dur="300"/>
                                        <p:tgtEl>
                                          <p:spTgt spid="2">
                                            <p:graphicEl>
                                              <a:dgm id="{C3A5E40B-0D53-4079-8FE4-2CD43415F21C}"/>
                                            </p:graphicEl>
                                          </p:spTgt>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2">
                                            <p:graphicEl>
                                              <a:dgm id="{00A62197-FA20-4D8F-9531-E0627EBA0A7A}"/>
                                            </p:graphicEl>
                                          </p:spTgt>
                                        </p:tgtEl>
                                        <p:attrNameLst>
                                          <p:attrName>style.visibility</p:attrName>
                                        </p:attrNameLst>
                                      </p:cBhvr>
                                      <p:to>
                                        <p:strVal val="visible"/>
                                      </p:to>
                                    </p:set>
                                    <p:animEffect transition="in" filter="fade">
                                      <p:cBhvr>
                                        <p:cTn id="11" dur="300"/>
                                        <p:tgtEl>
                                          <p:spTgt spid="2">
                                            <p:graphicEl>
                                              <a:dgm id="{00A62197-FA20-4D8F-9531-E0627EBA0A7A}"/>
                                            </p:graphicEl>
                                          </p:spTgt>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40A60075-D7DB-47B9-A744-57009ACC37CA}"/>
                                            </p:graphicEl>
                                          </p:spTgt>
                                        </p:tgtEl>
                                        <p:attrNameLst>
                                          <p:attrName>style.visibility</p:attrName>
                                        </p:attrNameLst>
                                      </p:cBhvr>
                                      <p:to>
                                        <p:strVal val="visible"/>
                                      </p:to>
                                    </p:set>
                                    <p:animEffect transition="in" filter="fade">
                                      <p:cBhvr>
                                        <p:cTn id="15" dur="300"/>
                                        <p:tgtEl>
                                          <p:spTgt spid="2">
                                            <p:graphicEl>
                                              <a:dgm id="{40A60075-D7DB-47B9-A744-57009ACC37CA}"/>
                                            </p:graphicEl>
                                          </p:spTgt>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BA842B7F-D65E-4588-A1DF-16E6A8DADC06}"/>
                                            </p:graphicEl>
                                          </p:spTgt>
                                        </p:tgtEl>
                                        <p:attrNameLst>
                                          <p:attrName>style.visibility</p:attrName>
                                        </p:attrNameLst>
                                      </p:cBhvr>
                                      <p:to>
                                        <p:strVal val="visible"/>
                                      </p:to>
                                    </p:set>
                                    <p:animEffect transition="in" filter="fade">
                                      <p:cBhvr>
                                        <p:cTn id="19" dur="300"/>
                                        <p:tgtEl>
                                          <p:spTgt spid="2">
                                            <p:graphicEl>
                                              <a:dgm id="{BA842B7F-D65E-4588-A1DF-16E6A8DADC06}"/>
                                            </p:graphicEl>
                                          </p:spTgt>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753B8D4C-9264-48C6-9B65-007B29968A5D}"/>
                                            </p:graphicEl>
                                          </p:spTgt>
                                        </p:tgtEl>
                                        <p:attrNameLst>
                                          <p:attrName>style.visibility</p:attrName>
                                        </p:attrNameLst>
                                      </p:cBhvr>
                                      <p:to>
                                        <p:strVal val="visible"/>
                                      </p:to>
                                    </p:set>
                                    <p:animEffect transition="in" filter="fade">
                                      <p:cBhvr>
                                        <p:cTn id="23" dur="300"/>
                                        <p:tgtEl>
                                          <p:spTgt spid="2">
                                            <p:graphicEl>
                                              <a:dgm id="{753B8D4C-9264-48C6-9B65-007B29968A5D}"/>
                                            </p:graphic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74994FF1-93AE-42D4-A571-ABAEEAD4006A}"/>
                                            </p:graphicEl>
                                          </p:spTgt>
                                        </p:tgtEl>
                                        <p:attrNameLst>
                                          <p:attrName>style.visibility</p:attrName>
                                        </p:attrNameLst>
                                      </p:cBhvr>
                                      <p:to>
                                        <p:strVal val="visible"/>
                                      </p:to>
                                    </p:set>
                                    <p:animEffect transition="in" filter="fade">
                                      <p:cBhvr>
                                        <p:cTn id="27" dur="300"/>
                                        <p:tgtEl>
                                          <p:spTgt spid="2">
                                            <p:graphicEl>
                                              <a:dgm id="{74994FF1-93AE-42D4-A571-ABAEEAD4006A}"/>
                                            </p:graphicEl>
                                          </p:spTgt>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71D8B556-7413-486C-99A0-F25A4281CA30}"/>
                                            </p:graphicEl>
                                          </p:spTgt>
                                        </p:tgtEl>
                                        <p:attrNameLst>
                                          <p:attrName>style.visibility</p:attrName>
                                        </p:attrNameLst>
                                      </p:cBhvr>
                                      <p:to>
                                        <p:strVal val="visible"/>
                                      </p:to>
                                    </p:set>
                                    <p:animEffect transition="in" filter="fade">
                                      <p:cBhvr>
                                        <p:cTn id="31" dur="300"/>
                                        <p:tgtEl>
                                          <p:spTgt spid="2">
                                            <p:graphicEl>
                                              <a:dgm id="{71D8B556-7413-486C-99A0-F25A4281CA30}"/>
                                            </p:graphicEl>
                                          </p:spTgt>
                                        </p:tgtEl>
                                      </p:cBhvr>
                                    </p:animEffect>
                                  </p:childTnLst>
                                </p:cTn>
                              </p:par>
                            </p:childTnLst>
                          </p:cTn>
                        </p:par>
                        <p:par>
                          <p:cTn id="32" fill="hold">
                            <p:stCondLst>
                              <p:cond delay="2100"/>
                            </p:stCondLst>
                            <p:childTnLst>
                              <p:par>
                                <p:cTn id="33" presetID="10" presetClass="entr" presetSubtype="0" fill="hold" grpId="0" nodeType="afterEffect">
                                  <p:stCondLst>
                                    <p:cond delay="0"/>
                                  </p:stCondLst>
                                  <p:childTnLst>
                                    <p:set>
                                      <p:cBhvr>
                                        <p:cTn id="34" dur="1" fill="hold">
                                          <p:stCondLst>
                                            <p:cond delay="0"/>
                                          </p:stCondLst>
                                        </p:cTn>
                                        <p:tgtEl>
                                          <p:spTgt spid="2">
                                            <p:graphicEl>
                                              <a:dgm id="{15EAA2B7-C994-4AAF-9140-F92766914E8A}"/>
                                            </p:graphicEl>
                                          </p:spTgt>
                                        </p:tgtEl>
                                        <p:attrNameLst>
                                          <p:attrName>style.visibility</p:attrName>
                                        </p:attrNameLst>
                                      </p:cBhvr>
                                      <p:to>
                                        <p:strVal val="visible"/>
                                      </p:to>
                                    </p:set>
                                    <p:animEffect transition="in" filter="fade">
                                      <p:cBhvr>
                                        <p:cTn id="35" dur="300"/>
                                        <p:tgtEl>
                                          <p:spTgt spid="2">
                                            <p:graphicEl>
                                              <a:dgm id="{15EAA2B7-C994-4AAF-9140-F92766914E8A}"/>
                                            </p:graphicEl>
                                          </p:spTgt>
                                        </p:tgtEl>
                                      </p:cBhvr>
                                    </p:animEffect>
                                  </p:childTnLst>
                                </p:cTn>
                              </p:par>
                            </p:childTnLst>
                          </p:cTn>
                        </p:par>
                        <p:par>
                          <p:cTn id="36" fill="hold">
                            <p:stCondLst>
                              <p:cond delay="24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808F47DE-EE33-4DC8-B1ED-DBA9B51EEDBC}"/>
                                            </p:graphicEl>
                                          </p:spTgt>
                                        </p:tgtEl>
                                        <p:attrNameLst>
                                          <p:attrName>style.visibility</p:attrName>
                                        </p:attrNameLst>
                                      </p:cBhvr>
                                      <p:to>
                                        <p:strVal val="visible"/>
                                      </p:to>
                                    </p:set>
                                    <p:animEffect transition="in" filter="fade">
                                      <p:cBhvr>
                                        <p:cTn id="39" dur="300"/>
                                        <p:tgtEl>
                                          <p:spTgt spid="2">
                                            <p:graphicEl>
                                              <a:dgm id="{808F47DE-EE33-4DC8-B1ED-DBA9B51EEDBC}"/>
                                            </p:graphicEl>
                                          </p:spTgt>
                                        </p:tgtEl>
                                      </p:cBhvr>
                                    </p:animEffect>
                                  </p:childTnLst>
                                </p:cTn>
                              </p:par>
                            </p:childTnLst>
                          </p:cTn>
                        </p:par>
                        <p:par>
                          <p:cTn id="40" fill="hold">
                            <p:stCondLst>
                              <p:cond delay="2700"/>
                            </p:stCondLst>
                            <p:childTnLst>
                              <p:par>
                                <p:cTn id="41" presetID="10" presetClass="entr" presetSubtype="0" fill="hold" grpId="0" nodeType="afterEffect">
                                  <p:stCondLst>
                                    <p:cond delay="0"/>
                                  </p:stCondLst>
                                  <p:childTnLst>
                                    <p:set>
                                      <p:cBhvr>
                                        <p:cTn id="42" dur="1" fill="hold">
                                          <p:stCondLst>
                                            <p:cond delay="0"/>
                                          </p:stCondLst>
                                        </p:cTn>
                                        <p:tgtEl>
                                          <p:spTgt spid="2">
                                            <p:graphicEl>
                                              <a:dgm id="{2594C281-BD12-414A-B3BF-8E4F8620A6A4}"/>
                                            </p:graphicEl>
                                          </p:spTgt>
                                        </p:tgtEl>
                                        <p:attrNameLst>
                                          <p:attrName>style.visibility</p:attrName>
                                        </p:attrNameLst>
                                      </p:cBhvr>
                                      <p:to>
                                        <p:strVal val="visible"/>
                                      </p:to>
                                    </p:set>
                                    <p:animEffect transition="in" filter="fade">
                                      <p:cBhvr>
                                        <p:cTn id="43" dur="300"/>
                                        <p:tgtEl>
                                          <p:spTgt spid="2">
                                            <p:graphicEl>
                                              <a:dgm id="{2594C281-BD12-414A-B3BF-8E4F8620A6A4}"/>
                                            </p:graphicEl>
                                          </p:spTgt>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2">
                                            <p:graphicEl>
                                              <a:dgm id="{20AC26A1-A6D0-4FE7-AD14-30234847BCC2}"/>
                                            </p:graphicEl>
                                          </p:spTgt>
                                        </p:tgtEl>
                                        <p:attrNameLst>
                                          <p:attrName>style.visibility</p:attrName>
                                        </p:attrNameLst>
                                      </p:cBhvr>
                                      <p:to>
                                        <p:strVal val="visible"/>
                                      </p:to>
                                    </p:set>
                                    <p:animEffect transition="in" filter="fade">
                                      <p:cBhvr>
                                        <p:cTn id="47" dur="300"/>
                                        <p:tgtEl>
                                          <p:spTgt spid="2">
                                            <p:graphicEl>
                                              <a:dgm id="{20AC26A1-A6D0-4FE7-AD14-30234847BC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74" y="16778"/>
            <a:ext cx="7903021" cy="963950"/>
          </a:xfrm>
        </p:spPr>
        <p:txBody>
          <a:bodyPr/>
          <a:lstStyle/>
          <a:p>
            <a:r>
              <a:rPr lang="en-US"/>
              <a:t>E1 – Tạo lôi </a:t>
            </a:r>
            <a:r>
              <a:rPr lang="en-US" smtClean="0"/>
              <a:t>cuốn</a:t>
            </a:r>
            <a:endParaRPr lang="en-US"/>
          </a:p>
        </p:txBody>
      </p:sp>
      <p:sp>
        <p:nvSpPr>
          <p:cNvPr id="3" name="Content Placeholder 2"/>
          <p:cNvSpPr>
            <a:spLocks noGrp="1"/>
          </p:cNvSpPr>
          <p:nvPr>
            <p:ph idx="1"/>
          </p:nvPr>
        </p:nvSpPr>
        <p:spPr/>
        <p:txBody>
          <a:bodyPr/>
          <a:lstStyle/>
          <a:p>
            <a:pPr marL="250825" marR="48895" indent="-114300">
              <a:lnSpc>
                <a:spcPct val="150000"/>
              </a:lnSpc>
              <a:spcBef>
                <a:spcPts val="345"/>
              </a:spcBef>
              <a:tabLst>
                <a:tab pos="251460" algn="l"/>
              </a:tabLst>
            </a:pPr>
            <a:endParaRPr lang="en-US" smtClean="0"/>
          </a:p>
          <a:p>
            <a:pPr marL="250825" marR="48895" indent="-114300">
              <a:lnSpc>
                <a:spcPct val="150000"/>
              </a:lnSpc>
              <a:spcBef>
                <a:spcPts val="345"/>
              </a:spcBef>
              <a:tabLst>
                <a:tab pos="251460" algn="l"/>
              </a:tabLst>
            </a:pPr>
            <a:r>
              <a:rPr lang="vi-VN" smtClean="0"/>
              <a:t>Hoạt </a:t>
            </a:r>
            <a:r>
              <a:rPr lang="vi-VN"/>
              <a:t>động làm nóng, phá băng </a:t>
            </a:r>
            <a:r>
              <a:rPr lang="en-US" smtClean="0"/>
              <a:t>(</a:t>
            </a:r>
            <a:r>
              <a:rPr lang="vi-VN" smtClean="0"/>
              <a:t>nếu cần</a:t>
            </a:r>
            <a:r>
              <a:rPr lang="en-US" smtClean="0"/>
              <a:t>)</a:t>
            </a:r>
            <a:r>
              <a:rPr lang="vi-VN" smtClean="0"/>
              <a:t>.</a:t>
            </a:r>
            <a:endParaRPr lang="vi-VN"/>
          </a:p>
          <a:p>
            <a:pPr marL="250825" marR="48895" indent="-114300">
              <a:lnSpc>
                <a:spcPct val="150000"/>
              </a:lnSpc>
              <a:spcBef>
                <a:spcPts val="345"/>
              </a:spcBef>
              <a:tabLst>
                <a:tab pos="251460" algn="l"/>
              </a:tabLst>
            </a:pPr>
            <a:r>
              <a:rPr lang="vi-VN"/>
              <a:t>Giới thiệu nội dung/công việc sẽ làm </a:t>
            </a:r>
            <a:r>
              <a:rPr lang="vi-VN" smtClean="0"/>
              <a:t>trong</a:t>
            </a:r>
            <a:r>
              <a:rPr lang="en-US" smtClean="0"/>
              <a:t> </a:t>
            </a:r>
            <a:r>
              <a:rPr lang="vi-VN" smtClean="0"/>
              <a:t>giờ </a:t>
            </a:r>
            <a:r>
              <a:rPr lang="vi-VN"/>
              <a:t>học này.</a:t>
            </a:r>
          </a:p>
          <a:p>
            <a:pPr marL="250825" marR="48895" indent="-114300">
              <a:lnSpc>
                <a:spcPct val="150000"/>
              </a:lnSpc>
              <a:spcBef>
                <a:spcPts val="345"/>
              </a:spcBef>
              <a:tabLst>
                <a:tab pos="251460" algn="l"/>
              </a:tabLst>
            </a:pPr>
            <a:r>
              <a:rPr lang="vi-VN"/>
              <a:t>Đưa ra </a:t>
            </a:r>
            <a:r>
              <a:rPr lang="en-US" smtClean="0"/>
              <a:t>(</a:t>
            </a:r>
            <a:r>
              <a:rPr lang="vi-VN" smtClean="0"/>
              <a:t>một </a:t>
            </a:r>
            <a:r>
              <a:rPr lang="vi-VN"/>
              <a:t>cách thật thuyết </a:t>
            </a:r>
            <a:r>
              <a:rPr lang="vi-VN" smtClean="0"/>
              <a:t>phục</a:t>
            </a:r>
            <a:r>
              <a:rPr lang="en-US" smtClean="0"/>
              <a:t> và </a:t>
            </a:r>
            <a:r>
              <a:rPr lang="vi-VN" smtClean="0"/>
              <a:t>có </a:t>
            </a:r>
            <a:r>
              <a:rPr lang="vi-VN"/>
              <a:t>độ </a:t>
            </a:r>
            <a:r>
              <a:rPr lang="vi-VN" smtClean="0"/>
              <a:t>nhấn tốt</a:t>
            </a:r>
            <a:r>
              <a:rPr lang="en-US" smtClean="0"/>
              <a:t>)</a:t>
            </a:r>
            <a:r>
              <a:rPr lang="vi-VN" smtClean="0"/>
              <a:t> </a:t>
            </a:r>
            <a:r>
              <a:rPr lang="en-US"/>
              <a:t> </a:t>
            </a:r>
            <a:r>
              <a:rPr lang="en-US" smtClean="0"/>
              <a:t>       </a:t>
            </a:r>
            <a:r>
              <a:rPr lang="vi-VN" smtClean="0"/>
              <a:t>những </a:t>
            </a:r>
            <a:r>
              <a:rPr lang="vi-VN"/>
              <a:t>lợi ích quan trọng </a:t>
            </a:r>
            <a:r>
              <a:rPr lang="vi-VN" smtClean="0"/>
              <a:t>của</a:t>
            </a:r>
            <a:r>
              <a:rPr lang="en-US" smtClean="0"/>
              <a:t> </a:t>
            </a:r>
            <a:r>
              <a:rPr lang="vi-VN" smtClean="0"/>
              <a:t>kiến thức</a:t>
            </a:r>
            <a:r>
              <a:rPr lang="en-US" smtClean="0"/>
              <a:t> và </a:t>
            </a:r>
            <a:r>
              <a:rPr lang="vi-VN" smtClean="0"/>
              <a:t>kỹ </a:t>
            </a:r>
            <a:r>
              <a:rPr lang="vi-VN"/>
              <a:t>năng từ bài </a:t>
            </a:r>
            <a:r>
              <a:rPr lang="en-US" smtClean="0"/>
              <a:t>  </a:t>
            </a:r>
            <a:r>
              <a:rPr lang="vi-VN" smtClean="0"/>
              <a:t>học.</a:t>
            </a:r>
            <a:endParaRPr lang="en-US" smtClean="0"/>
          </a:p>
          <a:p>
            <a:pPr marL="250825" marR="48895" indent="-114300">
              <a:lnSpc>
                <a:spcPct val="150000"/>
              </a:lnSpc>
              <a:spcBef>
                <a:spcPts val="345"/>
              </a:spcBef>
              <a:tabLst>
                <a:tab pos="251460" algn="l"/>
              </a:tabLst>
            </a:pPr>
            <a:r>
              <a:rPr lang="vi-VN" smtClean="0"/>
              <a:t>Có </a:t>
            </a:r>
            <a:r>
              <a:rPr lang="vi-VN"/>
              <a:t>thể </a:t>
            </a:r>
            <a:r>
              <a:rPr lang="vi-VN" smtClean="0"/>
              <a:t>dùng</a:t>
            </a:r>
            <a:r>
              <a:rPr lang="en-US" smtClean="0"/>
              <a:t> </a:t>
            </a:r>
            <a:r>
              <a:rPr lang="vi-VN" smtClean="0"/>
              <a:t>hình </a:t>
            </a:r>
            <a:r>
              <a:rPr lang="vi-VN"/>
              <a:t>ảnh, video ngắn</a:t>
            </a:r>
            <a:r>
              <a:rPr lang="vi-VN" smtClean="0"/>
              <a:t>,... </a:t>
            </a:r>
            <a:r>
              <a:rPr lang="vi-VN"/>
              <a:t>để minh </a:t>
            </a:r>
            <a:r>
              <a:rPr lang="vi-VN" smtClean="0"/>
              <a:t>họa</a:t>
            </a:r>
            <a:r>
              <a:rPr lang="en-US" smtClean="0"/>
              <a:t>.</a:t>
            </a:r>
            <a:endParaRPr lang="vi-VN"/>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113347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87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7504" y="16778"/>
            <a:ext cx="8928992" cy="963950"/>
          </a:xfrm>
        </p:spPr>
        <p:txBody>
          <a:bodyPr/>
          <a:lstStyle/>
          <a:p>
            <a:r>
              <a:rPr lang="en-US" smtClean="0"/>
              <a:t>Một vài tiếp cận </a:t>
            </a:r>
            <a:r>
              <a:rPr lang="en-US"/>
              <a:t>giáo </a:t>
            </a:r>
            <a:r>
              <a:rPr lang="en-US" smtClean="0"/>
              <a:t>dục</a:t>
            </a: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4010411079"/>
              </p:ext>
            </p:extLst>
          </p:nvPr>
        </p:nvGraphicFramePr>
        <p:xfrm>
          <a:off x="395536" y="2303118"/>
          <a:ext cx="8424936" cy="1485922"/>
        </p:xfrm>
        <a:graphic>
          <a:graphicData uri="http://schemas.openxmlformats.org/drawingml/2006/table">
            <a:tbl>
              <a:tblPr firstRow="1" bandRow="1">
                <a:tableStyleId>{BC89EF96-8CEA-46FF-86C4-4CE0E7609802}</a:tableStyleId>
              </a:tblPr>
              <a:tblGrid>
                <a:gridCol w="4212468"/>
                <a:gridCol w="4212468"/>
              </a:tblGrid>
              <a:tr h="1485922">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vi-VN" sz="2800" b="0" kern="1200" smtClean="0">
                          <a:solidFill>
                            <a:schemeClr val="tx1"/>
                          </a:solidFill>
                          <a:latin typeface="+mj-lt"/>
                          <a:ea typeface="+mn-ea"/>
                          <a:cs typeface="+mn-cs"/>
                        </a:rPr>
                        <a:t>Năng lực (thông minh,  tính cách, tài năng…)</a:t>
                      </a:r>
                    </a:p>
                  </a:txBody>
                  <a:tcPr anchor="ctr"/>
                </a:tc>
                <a:tc>
                  <a:txBody>
                    <a:bodyPr/>
                    <a:lstStyle/>
                    <a:p>
                      <a:pPr algn="just"/>
                      <a:r>
                        <a:rPr lang="vi-VN" sz="2800" b="0" kern="1200" smtClean="0">
                          <a:solidFill>
                            <a:schemeClr val="tx1"/>
                          </a:solidFill>
                          <a:latin typeface="+mj-lt"/>
                          <a:ea typeface="+mn-ea"/>
                          <a:cs typeface="+mn-cs"/>
                        </a:rPr>
                        <a:t>Năng lực (thông  minh, tính cách, tài  năng…)</a:t>
                      </a:r>
                      <a:endParaRPr lang="en-US" sz="2800" b="0" kern="1200">
                        <a:solidFill>
                          <a:srgbClr val="FF0000"/>
                        </a:solidFill>
                        <a:latin typeface="+mj-lt"/>
                        <a:ea typeface="+mn-ea"/>
                        <a:cs typeface="+mn-cs"/>
                      </a:endParaRPr>
                    </a:p>
                  </a:txBody>
                  <a:tcPr anchor="ctr"/>
                </a:tc>
              </a:tr>
            </a:tbl>
          </a:graphicData>
        </a:graphic>
      </p:graphicFrame>
      <p:sp>
        <p:nvSpPr>
          <p:cNvPr id="3" name="TextBox 2"/>
          <p:cNvSpPr txBox="1"/>
          <p:nvPr/>
        </p:nvSpPr>
        <p:spPr>
          <a:xfrm>
            <a:off x="144016" y="6248925"/>
            <a:ext cx="8892480" cy="492443"/>
          </a:xfrm>
          <a:prstGeom prst="rect">
            <a:avLst/>
          </a:prstGeom>
          <a:noFill/>
        </p:spPr>
        <p:txBody>
          <a:bodyPr wrap="square" rtlCol="0">
            <a:spAutoFit/>
          </a:bodyPr>
          <a:lstStyle/>
          <a:p>
            <a:pPr algn="ctr"/>
            <a:r>
              <a:rPr lang="en-US" sz="2600">
                <a:solidFill>
                  <a:srgbClr val="44536A"/>
                </a:solidFill>
                <a:latin typeface="Times New Roman" pitchFamily="18" charset="0"/>
                <a:cs typeface="Times New Roman" pitchFamily="18" charset="0"/>
              </a:rPr>
              <a:t>Carol </a:t>
            </a:r>
            <a:r>
              <a:rPr lang="en-US" sz="2600" smtClean="0">
                <a:solidFill>
                  <a:srgbClr val="44536A"/>
                </a:solidFill>
                <a:latin typeface="Times New Roman" pitchFamily="18" charset="0"/>
                <a:cs typeface="Times New Roman" pitchFamily="18" charset="0"/>
              </a:rPr>
              <a:t>Dweck.Mindset</a:t>
            </a:r>
            <a:r>
              <a:rPr lang="en-US" sz="2600">
                <a:solidFill>
                  <a:srgbClr val="44536A"/>
                </a:solidFill>
                <a:latin typeface="Times New Roman" pitchFamily="18" charset="0"/>
                <a:cs typeface="Times New Roman" pitchFamily="18" charset="0"/>
              </a:rPr>
              <a:t>: How You Can Fulfil Your Potential (2012</a:t>
            </a:r>
            <a:r>
              <a:rPr lang="en-US" sz="2600" smtClean="0">
                <a:solidFill>
                  <a:srgbClr val="44536A"/>
                </a:solidFill>
                <a:latin typeface="Times New Roman" pitchFamily="18" charset="0"/>
                <a:cs typeface="Times New Roman" pitchFamily="18" charset="0"/>
              </a:rPr>
              <a:t>)</a:t>
            </a:r>
            <a:endParaRPr lang="en-US" sz="260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05305523"/>
              </p:ext>
            </p:extLst>
          </p:nvPr>
        </p:nvGraphicFramePr>
        <p:xfrm>
          <a:off x="395536" y="3789040"/>
          <a:ext cx="8424936" cy="1195986"/>
        </p:xfrm>
        <a:graphic>
          <a:graphicData uri="http://schemas.openxmlformats.org/drawingml/2006/table">
            <a:tbl>
              <a:tblPr firstRow="1" bandRow="1">
                <a:tableStyleId>{BC89EF96-8CEA-46FF-86C4-4CE0E7609802}</a:tableStyleId>
              </a:tblPr>
              <a:tblGrid>
                <a:gridCol w="4212468"/>
                <a:gridCol w="4212468"/>
              </a:tblGrid>
              <a:tr h="1195986">
                <a:tc>
                  <a:txBody>
                    <a:bodyPr/>
                    <a:lstStyle/>
                    <a:p>
                      <a:pPr marL="12700" indent="0" algn="just">
                        <a:lnSpc>
                          <a:spcPct val="100000"/>
                        </a:lnSpc>
                        <a:spcBef>
                          <a:spcPts val="300"/>
                        </a:spcBef>
                        <a:buFont typeface="Arial"/>
                        <a:buNone/>
                        <a:tabLst>
                          <a:tab pos="127000" algn="l"/>
                        </a:tabLst>
                      </a:pPr>
                      <a:r>
                        <a:rPr lang="en-US" sz="2800" b="0" kern="1200" smtClean="0">
                          <a:solidFill>
                            <a:schemeClr val="tx1"/>
                          </a:solidFill>
                          <a:latin typeface="Times New Roman" pitchFamily="18" charset="0"/>
                          <a:ea typeface="+mn-ea"/>
                          <a:cs typeface="Times New Roman" pitchFamily="18" charset="0"/>
                        </a:rPr>
                        <a:t>Nhấn mạnh</a:t>
                      </a:r>
                      <a:endParaRPr lang="en-US" sz="2800" b="0" kern="1200" smtClean="0">
                        <a:solidFill>
                          <a:srgbClr val="FF0000"/>
                        </a:solidFill>
                        <a:latin typeface="Times New Roman" pitchFamily="18" charset="0"/>
                        <a:ea typeface="+mn-ea"/>
                        <a:cs typeface="Times New Roman" pitchFamily="18" charset="0"/>
                      </a:endParaRPr>
                    </a:p>
                  </a:txBody>
                  <a:tcPr anchor="ctr">
                    <a:solidFill>
                      <a:schemeClr val="accent1">
                        <a:lumMod val="20000"/>
                        <a:lumOff val="80000"/>
                      </a:schemeClr>
                    </a:solidFill>
                  </a:tcPr>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sz="2800" b="0" kern="1200" smtClean="0">
                          <a:solidFill>
                            <a:schemeClr val="tx1"/>
                          </a:solidFill>
                          <a:latin typeface="Times New Roman" pitchFamily="18" charset="0"/>
                          <a:ea typeface="+mn-ea"/>
                          <a:cs typeface="Times New Roman" pitchFamily="18" charset="0"/>
                        </a:rPr>
                        <a:t>Nhấn mạnh</a:t>
                      </a:r>
                      <a:endParaRPr lang="en-US" sz="2800" b="0" kern="1200" smtClean="0">
                        <a:solidFill>
                          <a:srgbClr val="FF0000"/>
                        </a:solidFill>
                        <a:latin typeface="Times New Roman" pitchFamily="18" charset="0"/>
                        <a:ea typeface="+mn-ea"/>
                        <a:cs typeface="Times New Roman" pitchFamily="18" charset="0"/>
                      </a:endParaRPr>
                    </a:p>
                  </a:txBody>
                  <a:tcPr anchor="ctr">
                    <a:solidFill>
                      <a:schemeClr val="accent1">
                        <a:lumMod val="20000"/>
                        <a:lumOff val="80000"/>
                      </a:schemeClr>
                    </a:solidFill>
                  </a:tcPr>
                </a:tc>
              </a:tr>
            </a:tbl>
          </a:graphicData>
        </a:graphic>
      </p:graphicFrame>
      <p:graphicFrame>
        <p:nvGraphicFramePr>
          <p:cNvPr id="6" name="Table 5"/>
          <p:cNvGraphicFramePr>
            <a:graphicFrameLocks noGrp="1"/>
          </p:cNvGraphicFramePr>
          <p:nvPr>
            <p:extLst/>
          </p:nvPr>
        </p:nvGraphicFramePr>
        <p:xfrm>
          <a:off x="395536" y="4969318"/>
          <a:ext cx="8424936" cy="1195986"/>
        </p:xfrm>
        <a:graphic>
          <a:graphicData uri="http://schemas.openxmlformats.org/drawingml/2006/table">
            <a:tbl>
              <a:tblPr firstRow="1" bandRow="1">
                <a:tableStyleId>{BC89EF96-8CEA-46FF-86C4-4CE0E7609802}</a:tableStyleId>
              </a:tblPr>
              <a:tblGrid>
                <a:gridCol w="4212468"/>
                <a:gridCol w="4212468"/>
              </a:tblGrid>
              <a:tr h="1195986">
                <a:tc>
                  <a:txBody>
                    <a:bodyPr/>
                    <a:lstStyle/>
                    <a:p>
                      <a:pPr marL="12700" indent="0" algn="just">
                        <a:lnSpc>
                          <a:spcPct val="100000"/>
                        </a:lnSpc>
                        <a:spcBef>
                          <a:spcPts val="305"/>
                        </a:spcBef>
                        <a:buFont typeface="Arial"/>
                        <a:buNone/>
                        <a:tabLst>
                          <a:tab pos="127000" algn="l"/>
                        </a:tabLst>
                      </a:pPr>
                      <a:r>
                        <a:rPr lang="vi-VN" sz="2800" b="0" kern="1200" smtClean="0">
                          <a:solidFill>
                            <a:schemeClr val="tx1"/>
                          </a:solidFill>
                          <a:latin typeface="+mj-lt"/>
                          <a:ea typeface="+mn-ea"/>
                          <a:cs typeface="+mn-cs"/>
                        </a:rPr>
                        <a:t>Nếp nghĩ cứng, cố định</a:t>
                      </a:r>
                      <a:endParaRPr lang="en-US" sz="2800" b="0" kern="1200" smtClean="0">
                        <a:solidFill>
                          <a:schemeClr val="tx1"/>
                        </a:solidFill>
                        <a:latin typeface="+mj-lt"/>
                        <a:ea typeface="+mn-ea"/>
                        <a:cs typeface="+mn-cs"/>
                      </a:endParaRPr>
                    </a:p>
                    <a:p>
                      <a:pPr marL="12700" indent="0" algn="just">
                        <a:lnSpc>
                          <a:spcPct val="100000"/>
                        </a:lnSpc>
                        <a:spcBef>
                          <a:spcPts val="305"/>
                        </a:spcBef>
                        <a:buFont typeface="Arial"/>
                        <a:buNone/>
                        <a:tabLst>
                          <a:tab pos="127000" algn="l"/>
                        </a:tabLst>
                      </a:pPr>
                      <a:r>
                        <a:rPr lang="vi-VN" sz="2800" b="0" kern="1200" smtClean="0">
                          <a:solidFill>
                            <a:schemeClr val="tx1"/>
                          </a:solidFill>
                          <a:latin typeface="+mj-lt"/>
                          <a:ea typeface="+mn-ea"/>
                          <a:cs typeface="+mn-cs"/>
                        </a:rPr>
                        <a:t>(Fixed mindset)</a:t>
                      </a:r>
                    </a:p>
                  </a:txBody>
                  <a:tcPr anchor="ctr"/>
                </a:tc>
                <a:tc>
                  <a:txBody>
                    <a:bodyPr/>
                    <a:lstStyle/>
                    <a:p>
                      <a:pPr marL="12700" indent="0" algn="just">
                        <a:lnSpc>
                          <a:spcPct val="100000"/>
                        </a:lnSpc>
                        <a:spcBef>
                          <a:spcPts val="300"/>
                        </a:spcBef>
                        <a:buClr>
                          <a:srgbClr val="5B9BD4"/>
                        </a:buClr>
                        <a:buSzPct val="78787"/>
                        <a:buFont typeface="Arial"/>
                        <a:buNone/>
                        <a:tabLst>
                          <a:tab pos="205104" algn="l"/>
                        </a:tabLst>
                      </a:pPr>
                      <a:r>
                        <a:rPr lang="en-US" sz="2800" b="0" kern="1200" smtClean="0">
                          <a:solidFill>
                            <a:schemeClr val="tx1"/>
                          </a:solidFill>
                          <a:latin typeface="Times New Roman" pitchFamily="18" charset="0"/>
                          <a:ea typeface="+mn-ea"/>
                          <a:cs typeface="Times New Roman" pitchFamily="18" charset="0"/>
                        </a:rPr>
                        <a:t>Nếp nghĩ phát triển</a:t>
                      </a:r>
                    </a:p>
                    <a:p>
                      <a:pPr marL="12700" indent="0" algn="just">
                        <a:lnSpc>
                          <a:spcPct val="100000"/>
                        </a:lnSpc>
                        <a:spcBef>
                          <a:spcPts val="300"/>
                        </a:spcBef>
                        <a:buClr>
                          <a:srgbClr val="5B9BD4"/>
                        </a:buClr>
                        <a:buSzPct val="78787"/>
                        <a:buFont typeface="Arial"/>
                        <a:buNone/>
                        <a:tabLst>
                          <a:tab pos="205104" algn="l"/>
                        </a:tabLst>
                      </a:pPr>
                      <a:r>
                        <a:rPr lang="en-US" sz="2800" b="0" kern="1200" smtClean="0">
                          <a:solidFill>
                            <a:schemeClr val="tx1"/>
                          </a:solidFill>
                          <a:latin typeface="Times New Roman" pitchFamily="18" charset="0"/>
                          <a:ea typeface="+mn-ea"/>
                          <a:cs typeface="Times New Roman" pitchFamily="18" charset="0"/>
                        </a:rPr>
                        <a:t>(Growth mindset)</a:t>
                      </a:r>
                    </a:p>
                  </a:txBody>
                  <a:tcPr anchor="ctr"/>
                </a:tc>
              </a:tr>
            </a:tbl>
          </a:graphicData>
        </a:graphic>
      </p:graphicFrame>
      <p:graphicFrame>
        <p:nvGraphicFramePr>
          <p:cNvPr id="7" name="Table 6"/>
          <p:cNvGraphicFramePr>
            <a:graphicFrameLocks noGrp="1"/>
          </p:cNvGraphicFramePr>
          <p:nvPr>
            <p:extLst/>
          </p:nvPr>
        </p:nvGraphicFramePr>
        <p:xfrm>
          <a:off x="395536" y="1412776"/>
          <a:ext cx="8424936" cy="909858"/>
        </p:xfrm>
        <a:graphic>
          <a:graphicData uri="http://schemas.openxmlformats.org/drawingml/2006/table">
            <a:tbl>
              <a:tblPr firstRow="1" bandRow="1">
                <a:tableStyleId>{BC89EF96-8CEA-46FF-86C4-4CE0E7609802}</a:tableStyleId>
              </a:tblPr>
              <a:tblGrid>
                <a:gridCol w="4212468"/>
                <a:gridCol w="4212468"/>
              </a:tblGrid>
              <a:tr h="9098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smtClean="0">
                          <a:solidFill>
                            <a:srgbClr val="FF0000"/>
                          </a:solidFill>
                          <a:latin typeface="Times New Roman" pitchFamily="18" charset="0"/>
                          <a:ea typeface="+mn-ea"/>
                          <a:cs typeface="Times New Roman" pitchFamily="18" charset="0"/>
                        </a:rPr>
                        <a:t>XÁC</a:t>
                      </a:r>
                      <a:r>
                        <a:rPr lang="en-US" sz="2800" b="1" kern="1200" baseline="0" smtClean="0">
                          <a:solidFill>
                            <a:srgbClr val="FF0000"/>
                          </a:solidFill>
                          <a:latin typeface="Times New Roman" pitchFamily="18" charset="0"/>
                          <a:ea typeface="+mn-ea"/>
                          <a:cs typeface="Times New Roman" pitchFamily="18" charset="0"/>
                        </a:rPr>
                        <a:t> ĐỊNH</a:t>
                      </a:r>
                      <a:endParaRPr lang="vi-VN" sz="2800" b="1" kern="1200" smtClean="0">
                        <a:solidFill>
                          <a:srgbClr val="FF0000"/>
                        </a:solidFill>
                        <a:latin typeface="Times New Roman" pitchFamily="18" charset="0"/>
                        <a:ea typeface="+mn-ea"/>
                        <a:cs typeface="Times New Roman" pitchFamily="18" charset="0"/>
                      </a:endParaRPr>
                    </a:p>
                  </a:txBody>
                  <a:tcPr anchor="ctr"/>
                </a:tc>
                <a:tc>
                  <a:txBody>
                    <a:bodyPr/>
                    <a:lstStyle/>
                    <a:p>
                      <a:pPr algn="ctr"/>
                      <a:r>
                        <a:rPr lang="en-US" sz="2800" b="1" kern="1200" smtClean="0">
                          <a:solidFill>
                            <a:srgbClr val="FF0000"/>
                          </a:solidFill>
                          <a:latin typeface="Times New Roman" pitchFamily="18" charset="0"/>
                          <a:ea typeface="+mn-ea"/>
                          <a:cs typeface="Times New Roman" pitchFamily="18" charset="0"/>
                        </a:rPr>
                        <a:t>TỰ</a:t>
                      </a:r>
                      <a:r>
                        <a:rPr lang="en-US" sz="2800" b="1" kern="1200" baseline="0" smtClean="0">
                          <a:solidFill>
                            <a:srgbClr val="FF0000"/>
                          </a:solidFill>
                          <a:latin typeface="Times New Roman" pitchFamily="18" charset="0"/>
                          <a:ea typeface="+mn-ea"/>
                          <a:cs typeface="Times New Roman" pitchFamily="18" charset="0"/>
                        </a:rPr>
                        <a:t> DO</a:t>
                      </a:r>
                      <a:endParaRPr lang="en-US" sz="2800" b="1" kern="1200">
                        <a:solidFill>
                          <a:srgbClr val="FF0000"/>
                        </a:solidFill>
                        <a:latin typeface="Times New Roman" pitchFamily="18" charset="0"/>
                        <a:ea typeface="+mn-ea"/>
                        <a:cs typeface="Times New Roman" pitchFamily="18" charset="0"/>
                      </a:endParaRPr>
                    </a:p>
                  </a:txBody>
                  <a:tcPr anchor="ctr"/>
                </a:tc>
              </a:tr>
            </a:tbl>
          </a:graphicData>
        </a:graphic>
      </p:graphicFrame>
    </p:spTree>
    <p:extLst>
      <p:ext uri="{BB962C8B-B14F-4D97-AF65-F5344CB8AC3E}">
        <p14:creationId xmlns:p14="http://schemas.microsoft.com/office/powerpoint/2010/main" val="387332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6778"/>
            <a:ext cx="7992888" cy="963950"/>
          </a:xfrm>
        </p:spPr>
        <p:txBody>
          <a:bodyPr/>
          <a:lstStyle/>
          <a:p>
            <a:r>
              <a:rPr lang="en-US"/>
              <a:t>E2 – Khám </a:t>
            </a:r>
            <a:r>
              <a:rPr lang="en-US" smtClean="0"/>
              <a:t>phá</a:t>
            </a:r>
            <a:endParaRPr lang="en-US"/>
          </a:p>
        </p:txBody>
      </p:sp>
      <p:sp>
        <p:nvSpPr>
          <p:cNvPr id="3" name="Content Placeholder 2"/>
          <p:cNvSpPr>
            <a:spLocks noGrp="1"/>
          </p:cNvSpPr>
          <p:nvPr>
            <p:ph idx="1"/>
          </p:nvPr>
        </p:nvSpPr>
        <p:spPr/>
        <p:txBody>
          <a:bodyPr/>
          <a:lstStyle/>
          <a:p>
            <a:pPr marL="250825" marR="48895" indent="-114300">
              <a:lnSpc>
                <a:spcPct val="150000"/>
              </a:lnSpc>
              <a:spcBef>
                <a:spcPts val="345"/>
              </a:spcBef>
              <a:tabLst>
                <a:tab pos="251460" algn="l"/>
              </a:tabLst>
            </a:pPr>
            <a:endParaRPr lang="en-US" smtClean="0"/>
          </a:p>
          <a:p>
            <a:pPr marL="250825" marR="48895" indent="-114300">
              <a:lnSpc>
                <a:spcPct val="150000"/>
              </a:lnSpc>
              <a:spcBef>
                <a:spcPts val="345"/>
              </a:spcBef>
              <a:tabLst>
                <a:tab pos="251460" algn="l"/>
              </a:tabLst>
            </a:pPr>
            <a:r>
              <a:rPr lang="en-US"/>
              <a:t> </a:t>
            </a:r>
            <a:r>
              <a:rPr lang="vi-VN" smtClean="0"/>
              <a:t>Cần </a:t>
            </a:r>
            <a:r>
              <a:rPr lang="vi-VN"/>
              <a:t>làm gì </a:t>
            </a:r>
            <a:r>
              <a:rPr lang="en-US" smtClean="0"/>
              <a:t>(</a:t>
            </a:r>
            <a:r>
              <a:rPr lang="vi-VN" smtClean="0"/>
              <a:t>đưa </a:t>
            </a:r>
            <a:r>
              <a:rPr lang="vi-VN"/>
              <a:t>tình huống, đặt vấn đề, </a:t>
            </a:r>
            <a:r>
              <a:rPr lang="vi-VN" smtClean="0"/>
              <a:t>đặt </a:t>
            </a:r>
            <a:r>
              <a:rPr lang="vi-VN"/>
              <a:t>câu hỏi</a:t>
            </a:r>
            <a:r>
              <a:rPr lang="vi-VN" smtClean="0"/>
              <a:t>...</a:t>
            </a:r>
            <a:r>
              <a:rPr lang="en-US" smtClean="0"/>
              <a:t>)</a:t>
            </a:r>
            <a:r>
              <a:rPr lang="vi-VN" smtClean="0"/>
              <a:t> </a:t>
            </a:r>
            <a:r>
              <a:rPr lang="vi-VN"/>
              <a:t>để giúp </a:t>
            </a:r>
            <a:r>
              <a:rPr lang="en-US" smtClean="0"/>
              <a:t>học sinh </a:t>
            </a:r>
            <a:r>
              <a:rPr lang="vi-VN" smtClean="0"/>
              <a:t>khám </a:t>
            </a:r>
            <a:r>
              <a:rPr lang="vi-VN"/>
              <a:t>phá </a:t>
            </a:r>
            <a:r>
              <a:rPr lang="vi-VN" smtClean="0"/>
              <a:t>chủ </a:t>
            </a:r>
            <a:r>
              <a:rPr lang="en-US" smtClean="0"/>
              <a:t>đề</a:t>
            </a:r>
            <a:r>
              <a:rPr lang="vi-VN" smtClean="0"/>
              <a:t>/nội </a:t>
            </a:r>
            <a:r>
              <a:rPr lang="vi-VN"/>
              <a:t>dung chính </a:t>
            </a:r>
            <a:r>
              <a:rPr lang="en-US" smtClean="0"/>
              <a:t>giáo viên</a:t>
            </a:r>
            <a:r>
              <a:rPr lang="vi-VN" smtClean="0"/>
              <a:t> s</a:t>
            </a:r>
            <a:r>
              <a:rPr lang="en-US" smtClean="0"/>
              <a:t>ẽ </a:t>
            </a:r>
            <a:r>
              <a:rPr lang="vi-VN" smtClean="0"/>
              <a:t>trình </a:t>
            </a:r>
            <a:r>
              <a:rPr lang="vi-VN"/>
              <a:t>bày?</a:t>
            </a:r>
          </a:p>
          <a:p>
            <a:pPr marL="250825" marR="217170" indent="-114300">
              <a:lnSpc>
                <a:spcPct val="150000"/>
              </a:lnSpc>
              <a:spcBef>
                <a:spcPts val="515"/>
              </a:spcBef>
              <a:tabLst>
                <a:tab pos="251460" algn="l"/>
              </a:tabLst>
            </a:pPr>
            <a:r>
              <a:rPr lang="en-US" smtClean="0"/>
              <a:t> </a:t>
            </a:r>
            <a:r>
              <a:rPr lang="vi-VN" smtClean="0"/>
              <a:t>GV </a:t>
            </a:r>
            <a:r>
              <a:rPr lang="vi-VN"/>
              <a:t>đưa ra hoạt động gì </a:t>
            </a:r>
            <a:r>
              <a:rPr lang="en-US" smtClean="0"/>
              <a:t>(</a:t>
            </a:r>
            <a:r>
              <a:rPr lang="vi-VN" smtClean="0"/>
              <a:t>thảo </a:t>
            </a:r>
            <a:r>
              <a:rPr lang="vi-VN"/>
              <a:t>luận </a:t>
            </a:r>
            <a:r>
              <a:rPr lang="vi-VN" smtClean="0"/>
              <a:t>theo </a:t>
            </a:r>
            <a:r>
              <a:rPr lang="vi-VN"/>
              <a:t>cặp/nhóm nhỏ</a:t>
            </a:r>
            <a:r>
              <a:rPr lang="vi-VN" smtClean="0"/>
              <a:t>,...</a:t>
            </a:r>
            <a:r>
              <a:rPr lang="en-US" smtClean="0"/>
              <a:t>)</a:t>
            </a:r>
            <a:r>
              <a:rPr lang="vi-VN" smtClean="0"/>
              <a:t>để </a:t>
            </a:r>
            <a:r>
              <a:rPr lang="vi-VN"/>
              <a:t>lôi kéo trò </a:t>
            </a:r>
            <a:r>
              <a:rPr lang="vi-VN" smtClean="0"/>
              <a:t>khám phá?</a:t>
            </a:r>
            <a:endParaRPr lang="vi-VN"/>
          </a:p>
          <a:p>
            <a:pPr marL="250825" marR="5080" indent="-114300">
              <a:lnSpc>
                <a:spcPct val="150000"/>
              </a:lnSpc>
              <a:spcBef>
                <a:spcPts val="520"/>
              </a:spcBef>
              <a:tabLst>
                <a:tab pos="251460" algn="l"/>
              </a:tabLst>
            </a:pPr>
            <a:r>
              <a:rPr lang="en-US" smtClean="0"/>
              <a:t> </a:t>
            </a:r>
            <a:r>
              <a:rPr lang="vi-VN" smtClean="0"/>
              <a:t>Có </a:t>
            </a:r>
            <a:r>
              <a:rPr lang="vi-VN"/>
              <a:t>những câu hỏi chính yếu nào cần lưu ý </a:t>
            </a:r>
            <a:r>
              <a:rPr lang="vi-VN" smtClean="0"/>
              <a:t>để </a:t>
            </a:r>
            <a:r>
              <a:rPr lang="vi-VN"/>
              <a:t>trò động não suy nghĩ tìm ra câu trả </a:t>
            </a:r>
            <a:r>
              <a:rPr lang="vi-VN" smtClean="0"/>
              <a:t>lời</a:t>
            </a:r>
            <a:r>
              <a:rPr lang="vi-VN"/>
              <a:t>?</a:t>
            </a:r>
          </a:p>
          <a:p>
            <a:pPr>
              <a:lnSpc>
                <a:spcPct val="150000"/>
              </a:lnSpc>
            </a:pPr>
            <a:endParaRPr lang="en-U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1043607"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3674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66" y="16778"/>
            <a:ext cx="8002829" cy="963950"/>
          </a:xfrm>
        </p:spPr>
        <p:txBody>
          <a:bodyPr/>
          <a:lstStyle/>
          <a:p>
            <a:r>
              <a:rPr lang="en-US"/>
              <a:t>E3 – Giải thích/Thực </a:t>
            </a:r>
            <a:r>
              <a:rPr lang="en-US" smtClean="0"/>
              <a:t>hành</a:t>
            </a:r>
            <a:endParaRPr lang="en-US"/>
          </a:p>
        </p:txBody>
      </p:sp>
      <p:sp>
        <p:nvSpPr>
          <p:cNvPr id="3" name="Content Placeholder 2"/>
          <p:cNvSpPr>
            <a:spLocks noGrp="1"/>
          </p:cNvSpPr>
          <p:nvPr>
            <p:ph idx="1"/>
          </p:nvPr>
        </p:nvSpPr>
        <p:spPr/>
        <p:txBody>
          <a:bodyPr/>
          <a:lstStyle/>
          <a:p>
            <a:pPr>
              <a:lnSpc>
                <a:spcPct val="150000"/>
              </a:lnSpc>
            </a:pPr>
            <a:endParaRPr lang="en-US" smtClean="0"/>
          </a:p>
          <a:p>
            <a:pPr marL="250825" marR="48895" indent="-114300">
              <a:lnSpc>
                <a:spcPct val="150000"/>
              </a:lnSpc>
              <a:spcBef>
                <a:spcPts val="345"/>
              </a:spcBef>
              <a:tabLst>
                <a:tab pos="251460" algn="l"/>
              </a:tabLst>
            </a:pPr>
            <a:r>
              <a:rPr lang="en-US" smtClean="0"/>
              <a:t> </a:t>
            </a:r>
            <a:r>
              <a:rPr lang="vi-VN" smtClean="0"/>
              <a:t>GV </a:t>
            </a:r>
            <a:r>
              <a:rPr lang="vi-VN"/>
              <a:t>cho bài giảng về nội dung </a:t>
            </a:r>
            <a:r>
              <a:rPr lang="vi-VN" smtClean="0"/>
              <a:t>chín</a:t>
            </a:r>
            <a:r>
              <a:rPr lang="en-US" smtClean="0"/>
              <a:t>h, </a:t>
            </a:r>
            <a:r>
              <a:rPr lang="vi-VN" smtClean="0"/>
              <a:t>trình </a:t>
            </a:r>
            <a:r>
              <a:rPr lang="vi-VN"/>
              <a:t>bày chi tiết các ý cần giảng.</a:t>
            </a:r>
          </a:p>
          <a:p>
            <a:pPr marL="250825" marR="48895" indent="-114300">
              <a:lnSpc>
                <a:spcPct val="150000"/>
              </a:lnSpc>
              <a:spcBef>
                <a:spcPts val="345"/>
              </a:spcBef>
              <a:tabLst>
                <a:tab pos="251460" algn="l"/>
              </a:tabLst>
            </a:pPr>
            <a:r>
              <a:rPr lang="en-US" smtClean="0"/>
              <a:t> </a:t>
            </a:r>
            <a:r>
              <a:rPr lang="vi-VN" smtClean="0"/>
              <a:t>Trong </a:t>
            </a:r>
            <a:r>
              <a:rPr lang="vi-VN"/>
              <a:t>quá trình giảng, GV có thể đặt </a:t>
            </a:r>
            <a:r>
              <a:rPr lang="vi-VN" smtClean="0"/>
              <a:t>nhũng </a:t>
            </a:r>
            <a:r>
              <a:rPr lang="vi-VN"/>
              <a:t>câu hỏi gì?...</a:t>
            </a:r>
          </a:p>
          <a:p>
            <a:pPr marL="250825" marR="48895" indent="-114300">
              <a:lnSpc>
                <a:spcPct val="150000"/>
              </a:lnSpc>
              <a:spcBef>
                <a:spcPts val="345"/>
              </a:spcBef>
              <a:tabLst>
                <a:tab pos="251460" algn="l"/>
              </a:tabLst>
            </a:pPr>
            <a:r>
              <a:rPr lang="en-US" smtClean="0"/>
              <a:t> </a:t>
            </a:r>
            <a:r>
              <a:rPr lang="vi-VN" smtClean="0"/>
              <a:t>GV </a:t>
            </a:r>
            <a:r>
              <a:rPr lang="vi-VN"/>
              <a:t>có cho thêm hoạt động (ngắn) </a:t>
            </a:r>
            <a:r>
              <a:rPr lang="vi-VN" smtClean="0"/>
              <a:t>gì</a:t>
            </a:r>
            <a:r>
              <a:rPr lang="en-US" smtClean="0"/>
              <a:t> </a:t>
            </a:r>
            <a:r>
              <a:rPr lang="vi-VN" smtClean="0"/>
              <a:t>trong </a:t>
            </a:r>
            <a:r>
              <a:rPr lang="vi-VN"/>
              <a:t>lúc giảng</a:t>
            </a:r>
            <a:r>
              <a:rPr lang="vi-VN" smtClean="0"/>
              <a:t>?</a:t>
            </a:r>
            <a:endParaRPr lang="vi-VN"/>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845" y="-9325"/>
            <a:ext cx="1052512"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8011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6778"/>
            <a:ext cx="7992888" cy="963950"/>
          </a:xfrm>
        </p:spPr>
        <p:txBody>
          <a:bodyPr/>
          <a:lstStyle/>
          <a:p>
            <a:r>
              <a:rPr lang="en-US"/>
              <a:t>E4 – Mở </a:t>
            </a:r>
            <a:r>
              <a:rPr lang="en-US" smtClean="0"/>
              <a:t>rộng</a:t>
            </a:r>
            <a:endParaRPr lang="en-US"/>
          </a:p>
        </p:txBody>
      </p:sp>
      <p:sp>
        <p:nvSpPr>
          <p:cNvPr id="3" name="Content Placeholder 2"/>
          <p:cNvSpPr>
            <a:spLocks noGrp="1"/>
          </p:cNvSpPr>
          <p:nvPr>
            <p:ph idx="1"/>
          </p:nvPr>
        </p:nvSpPr>
        <p:spPr>
          <a:xfrm>
            <a:off x="-180528" y="1124744"/>
            <a:ext cx="9217024" cy="5544616"/>
          </a:xfrm>
        </p:spPr>
        <p:txBody>
          <a:bodyPr/>
          <a:lstStyle/>
          <a:p>
            <a:pPr>
              <a:lnSpc>
                <a:spcPct val="150000"/>
              </a:lnSpc>
            </a:pPr>
            <a:endParaRPr lang="en-US" smtClean="0"/>
          </a:p>
          <a:p>
            <a:pPr marL="250825" marR="48895" indent="-114300">
              <a:lnSpc>
                <a:spcPct val="150000"/>
              </a:lnSpc>
              <a:spcBef>
                <a:spcPts val="345"/>
              </a:spcBef>
              <a:tabLst>
                <a:tab pos="251460" algn="l"/>
              </a:tabLst>
            </a:pPr>
            <a:r>
              <a:rPr lang="en-US" smtClean="0"/>
              <a:t> </a:t>
            </a:r>
            <a:r>
              <a:rPr lang="vi-VN" smtClean="0"/>
              <a:t>Đưa </a:t>
            </a:r>
            <a:r>
              <a:rPr lang="vi-VN"/>
              <a:t>ra những vấn đề/chủ đề/bài tập mở </a:t>
            </a:r>
            <a:r>
              <a:rPr lang="vi-VN" smtClean="0"/>
              <a:t>rộng </a:t>
            </a:r>
            <a:r>
              <a:rPr lang="vi-VN"/>
              <a:t>gì? Bằng </a:t>
            </a:r>
            <a:r>
              <a:rPr lang="vi-VN" smtClean="0"/>
              <a:t>cách </a:t>
            </a:r>
            <a:r>
              <a:rPr lang="vi-VN"/>
              <a:t>nào (đặt câu hỏi, tình  huống, hình ảnh, video</a:t>
            </a:r>
            <a:r>
              <a:rPr lang="vi-VN" smtClean="0"/>
              <a:t>...)</a:t>
            </a:r>
            <a:r>
              <a:rPr lang="en-US" smtClean="0"/>
              <a:t>?</a:t>
            </a:r>
            <a:endParaRPr lang="vi-VN"/>
          </a:p>
          <a:p>
            <a:pPr marL="250825" marR="48895" indent="-114300">
              <a:lnSpc>
                <a:spcPct val="150000"/>
              </a:lnSpc>
              <a:spcBef>
                <a:spcPts val="345"/>
              </a:spcBef>
              <a:tabLst>
                <a:tab pos="251460" algn="l"/>
              </a:tabLst>
            </a:pPr>
            <a:r>
              <a:rPr lang="en-US" smtClean="0"/>
              <a:t> </a:t>
            </a:r>
            <a:r>
              <a:rPr lang="vi-VN" smtClean="0"/>
              <a:t>Dùng </a:t>
            </a:r>
            <a:r>
              <a:rPr lang="vi-VN"/>
              <a:t>hoạt động gì (làm bài tập cá </a:t>
            </a:r>
            <a:r>
              <a:rPr lang="vi-VN" smtClean="0"/>
              <a:t>nhân,</a:t>
            </a:r>
            <a:r>
              <a:rPr lang="en-US" smtClean="0"/>
              <a:t> </a:t>
            </a:r>
            <a:r>
              <a:rPr lang="vi-VN" smtClean="0"/>
              <a:t>thảo </a:t>
            </a:r>
            <a:r>
              <a:rPr lang="vi-VN"/>
              <a:t>luận </a:t>
            </a:r>
            <a:r>
              <a:rPr lang="vi-VN" smtClean="0"/>
              <a:t>theo</a:t>
            </a:r>
            <a:r>
              <a:rPr lang="en-US" smtClean="0"/>
              <a:t> </a:t>
            </a:r>
            <a:r>
              <a:rPr lang="vi-VN" smtClean="0"/>
              <a:t>cặp/nhóm</a:t>
            </a:r>
            <a:r>
              <a:rPr lang="vi-VN"/>
              <a:t>, thi đua, ...)?</a:t>
            </a:r>
          </a:p>
          <a:p>
            <a:pPr marL="250825" marR="48895" indent="-114300">
              <a:lnSpc>
                <a:spcPct val="150000"/>
              </a:lnSpc>
              <a:spcBef>
                <a:spcPts val="345"/>
              </a:spcBef>
              <a:tabLst>
                <a:tab pos="251460" algn="l"/>
              </a:tabLst>
            </a:pPr>
            <a:r>
              <a:rPr lang="en-US" smtClean="0"/>
              <a:t> </a:t>
            </a:r>
            <a:r>
              <a:rPr lang="vi-VN" smtClean="0"/>
              <a:t>Trình </a:t>
            </a:r>
            <a:r>
              <a:rPr lang="vi-VN"/>
              <a:t>tự đưa ra các câu hỏi/bài tập</a:t>
            </a:r>
            <a:r>
              <a:rPr lang="vi-VN" smtClean="0"/>
              <a:t>/...như thế nào? </a:t>
            </a:r>
            <a:r>
              <a:rPr lang="vi-VN"/>
              <a:t>(đơn </a:t>
            </a:r>
            <a:r>
              <a:rPr lang="vi-VN" smtClean="0"/>
              <a:t>giản →</a:t>
            </a:r>
            <a:r>
              <a:rPr lang="en-US" smtClean="0"/>
              <a:t> </a:t>
            </a:r>
            <a:r>
              <a:rPr lang="vi-VN" smtClean="0"/>
              <a:t>phức </a:t>
            </a:r>
            <a:r>
              <a:rPr lang="vi-VN"/>
              <a:t>tạp; dễ → khó)</a:t>
            </a:r>
          </a:p>
          <a:p>
            <a:pPr marL="250825" marR="48895" indent="-114300">
              <a:lnSpc>
                <a:spcPct val="150000"/>
              </a:lnSpc>
              <a:spcBef>
                <a:spcPts val="345"/>
              </a:spcBef>
              <a:tabLst>
                <a:tab pos="251460" algn="l"/>
              </a:tabLst>
            </a:pPr>
            <a:r>
              <a:rPr lang="en-US" smtClean="0"/>
              <a:t> </a:t>
            </a:r>
            <a:r>
              <a:rPr lang="vi-VN" smtClean="0"/>
              <a:t>...</a:t>
            </a:r>
            <a:endParaRPr lang="vi-VN"/>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1043608" cy="105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2896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5703"/>
            <a:ext cx="4499992"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3" y="15703"/>
            <a:ext cx="4656759" cy="6858000"/>
          </a:xfrm>
          <a:prstGeom prst="rect">
            <a:avLst/>
          </a:prstGeom>
        </p:spPr>
      </p:pic>
    </p:spTree>
    <p:extLst>
      <p:ext uri="{BB962C8B-B14F-4D97-AF65-F5344CB8AC3E}">
        <p14:creationId xmlns:p14="http://schemas.microsoft.com/office/powerpoint/2010/main" val="12903628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ext Box 7"/>
          <p:cNvSpPr txBox="1">
            <a:spLocks noChangeArrowheads="1"/>
          </p:cNvSpPr>
          <p:nvPr/>
        </p:nvSpPr>
        <p:spPr bwMode="auto">
          <a:xfrm>
            <a:off x="1979712" y="1988840"/>
            <a:ext cx="6768752" cy="3046988"/>
          </a:xfrm>
          <a:prstGeom prst="rect">
            <a:avLst/>
          </a:prstGeom>
          <a:solidFill>
            <a:schemeClr val="bg1">
              <a:alpha val="82000"/>
            </a:schemeClr>
          </a:solidFill>
          <a:ln>
            <a:noFill/>
          </a:ln>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latinLnBrk="0" hangingPunct="1"/>
            <a:endParaRPr lang="en-US" sz="4800" b="1" smtClean="0">
              <a:solidFill>
                <a:srgbClr val="7030A0"/>
              </a:solidFill>
              <a:latin typeface="Times New Roman" pitchFamily="18" charset="0"/>
              <a:cs typeface="Times New Roman" pitchFamily="18" charset="0"/>
            </a:endParaRPr>
          </a:p>
          <a:p>
            <a:pPr algn="ctr" eaLnBrk="1" latinLnBrk="0" hangingPunct="1"/>
            <a:r>
              <a:rPr lang="en-US" sz="4800" b="1" smtClean="0">
                <a:solidFill>
                  <a:srgbClr val="7030A0"/>
                </a:solidFill>
                <a:latin typeface="Times New Roman" pitchFamily="18" charset="0"/>
                <a:cs typeface="Times New Roman" pitchFamily="18" charset="0"/>
                <a:hlinkClick r:id="rId3" action="ppaction://hlinkfile"/>
              </a:rPr>
              <a:t>Ví dụ một hoạt động</a:t>
            </a:r>
          </a:p>
          <a:p>
            <a:pPr algn="ctr" eaLnBrk="1" latinLnBrk="0" hangingPunct="1"/>
            <a:r>
              <a:rPr lang="en-US" sz="4800" b="1" smtClean="0">
                <a:solidFill>
                  <a:srgbClr val="7030A0"/>
                </a:solidFill>
                <a:latin typeface="Times New Roman" pitchFamily="18" charset="0"/>
                <a:cs typeface="Times New Roman" pitchFamily="18" charset="0"/>
                <a:hlinkClick r:id="rId3" action="ppaction://hlinkfile"/>
              </a:rPr>
              <a:t>sử dụng mô hình 5E</a:t>
            </a:r>
            <a:endParaRPr lang="en-US" sz="4800" b="1" smtClean="0">
              <a:solidFill>
                <a:srgbClr val="7030A0"/>
              </a:solidFill>
              <a:latin typeface="Times New Roman" pitchFamily="18" charset="0"/>
              <a:cs typeface="Times New Roman" pitchFamily="18" charset="0"/>
            </a:endParaRPr>
          </a:p>
          <a:p>
            <a:pPr algn="ctr" eaLnBrk="1" latinLnBrk="0" hangingPunct="1"/>
            <a:endParaRPr lang="en-US" sz="480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902662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7092280" cy="1152128"/>
          </a:xfrm>
          <a:solidFill>
            <a:schemeClr val="accent2">
              <a:lumMod val="20000"/>
              <a:lumOff val="80000"/>
            </a:schemeClr>
          </a:solidFill>
        </p:spPr>
        <p:txBody>
          <a:bodyPr/>
          <a:lstStyle/>
          <a:p>
            <a:r>
              <a:rPr lang="en-US">
                <a:solidFill>
                  <a:srgbClr val="FF0000"/>
                </a:solidFill>
              </a:rPr>
              <a:t>*Bước </a:t>
            </a:r>
            <a:r>
              <a:rPr lang="en-US" smtClean="0">
                <a:solidFill>
                  <a:srgbClr val="FF0000"/>
                </a:solidFill>
              </a:rPr>
              <a:t>1:</a:t>
            </a:r>
            <a:br>
              <a:rPr lang="en-US" smtClean="0">
                <a:solidFill>
                  <a:srgbClr val="FF0000"/>
                </a:solidFill>
              </a:rPr>
            </a:br>
            <a:r>
              <a:rPr lang="en-US" smtClean="0">
                <a:solidFill>
                  <a:srgbClr val="0000FF"/>
                </a:solidFill>
              </a:rPr>
              <a:t>Trò </a:t>
            </a:r>
            <a:r>
              <a:rPr lang="en-US">
                <a:solidFill>
                  <a:srgbClr val="0000FF"/>
                </a:solidFill>
              </a:rPr>
              <a:t>chơi “Ghi nhận điểm tốt của bạn</a:t>
            </a:r>
            <a:r>
              <a:rPr lang="en-US" smtClean="0">
                <a:solidFill>
                  <a:srgbClr val="0000FF"/>
                </a:solidFill>
              </a:rPr>
              <a:t>”</a:t>
            </a:r>
            <a:endParaRPr lang="en-US"/>
          </a:p>
        </p:txBody>
      </p:sp>
      <p:pic>
        <p:nvPicPr>
          <p:cNvPr id="5" name="Picture 2" descr="C:\Users\Administrator\Desktop\linh tinh\hinh anh - cd he\2 bé gá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56523" y="4322440"/>
            <a:ext cx="3208506" cy="2136915"/>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755576" y="3789040"/>
            <a:ext cx="2179983" cy="1371600"/>
          </a:xfrm>
          <a:prstGeom prst="cloudCallout">
            <a:avLst>
              <a:gd name="adj1" fmla="val 87535"/>
              <a:gd name="adj2" fmla="val 7395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Times New Roman" pitchFamily="18" charset="0"/>
                <a:cs typeface="Times New Roman" pitchFamily="18" charset="0"/>
              </a:rPr>
              <a:t>Nụ</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cười</a:t>
            </a:r>
            <a:r>
              <a:rPr lang="en-US" sz="2400" dirty="0">
                <a:solidFill>
                  <a:srgbClr val="002060"/>
                </a:solidFill>
                <a:latin typeface="Times New Roman" pitchFamily="18" charset="0"/>
                <a:cs typeface="Times New Roman" pitchFamily="18" charset="0"/>
              </a:rPr>
              <a:t> </a:t>
            </a:r>
          </a:p>
          <a:p>
            <a:pPr algn="ct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thật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xinh</a:t>
            </a:r>
            <a:r>
              <a:rPr lang="en-US" sz="2400" dirty="0">
                <a:solidFill>
                  <a:srgbClr val="002060"/>
                </a:solidFill>
                <a:latin typeface="Times New Roman" pitchFamily="18" charset="0"/>
                <a:cs typeface="Times New Roman" pitchFamily="18" charset="0"/>
              </a:rPr>
              <a:t> </a:t>
            </a:r>
          </a:p>
        </p:txBody>
      </p:sp>
      <p:sp>
        <p:nvSpPr>
          <p:cNvPr id="7" name="Oval Callout 6"/>
          <p:cNvSpPr/>
          <p:nvPr/>
        </p:nvSpPr>
        <p:spPr>
          <a:xfrm>
            <a:off x="6436528" y="3789040"/>
            <a:ext cx="2383944" cy="1524000"/>
          </a:xfrm>
          <a:prstGeom prst="wedgeEllipseCallout">
            <a:avLst>
              <a:gd name="adj1" fmla="val -127216"/>
              <a:gd name="adj2" fmla="val 7143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Tốt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bụng</a:t>
            </a:r>
            <a:endParaRPr lang="en-US" sz="2800" dirty="0">
              <a:solidFill>
                <a:schemeClr val="tx1"/>
              </a:solidFill>
              <a:latin typeface="Times New Roman" pitchFamily="18" charset="0"/>
              <a:cs typeface="Times New Roman" pitchFamily="18" charset="0"/>
            </a:endParaRPr>
          </a:p>
        </p:txBody>
      </p:sp>
      <p:sp>
        <p:nvSpPr>
          <p:cNvPr id="8" name="Rectangle 7"/>
          <p:cNvSpPr/>
          <p:nvPr/>
        </p:nvSpPr>
        <p:spPr>
          <a:xfrm>
            <a:off x="533400" y="1219200"/>
            <a:ext cx="8077200" cy="2108269"/>
          </a:xfrm>
          <a:prstGeom prst="rect">
            <a:avLst/>
          </a:prstGeom>
        </p:spPr>
        <p:txBody>
          <a:bodyPr wrap="square">
            <a:spAutoFit/>
          </a:bodyPr>
          <a:lstStyle/>
          <a:p>
            <a:pPr marL="593725" marR="48895" indent="-457200">
              <a:lnSpc>
                <a:spcPct val="150000"/>
              </a:lnSpc>
              <a:spcBef>
                <a:spcPts val="345"/>
              </a:spcBef>
              <a:buFontTx/>
              <a:buChar char="-"/>
              <a:tabLst>
                <a:tab pos="251460" algn="l"/>
              </a:tabLst>
            </a:pP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tờ</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giấy</a:t>
            </a:r>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A4.</a:t>
            </a:r>
            <a:endParaRPr lang="en-US" sz="2800" b="1" dirty="0">
              <a:latin typeface="Times New Roman" panose="02020603050405020304" pitchFamily="18" charset="0"/>
              <a:cs typeface="Times New Roman" panose="02020603050405020304" pitchFamily="18" charset="0"/>
            </a:endParaRPr>
          </a:p>
          <a:p>
            <a:pPr marL="593725" marR="48895" indent="-457200">
              <a:lnSpc>
                <a:spcPct val="150000"/>
              </a:lnSpc>
              <a:spcBef>
                <a:spcPts val="345"/>
              </a:spcBef>
              <a:buFontTx/>
              <a:buChar char="-"/>
              <a:tabLst>
                <a:tab pos="251460" algn="l"/>
              </a:tabLst>
            </a:pP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a:t>
            </a:r>
          </a:p>
          <a:p>
            <a:pPr marL="136525" marR="48895">
              <a:lnSpc>
                <a:spcPct val="150000"/>
              </a:lnSpc>
              <a:spcBef>
                <a:spcPts val="345"/>
              </a:spcBef>
              <a:tabLst>
                <a:tab pos="251460" algn="l"/>
              </a:tabLst>
            </a:pPr>
            <a:r>
              <a:rPr lang="en-US" sz="2800" b="1" dirty="0">
                <a:latin typeface="Times New Roman" panose="02020603050405020304" pitchFamily="18" charset="0"/>
                <a:cs typeface="Times New Roman" panose="02020603050405020304" pitchFamily="18" charset="0"/>
                <a:sym typeface="Wingdings"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itchFamily="2" charset="2"/>
              </a:rPr>
              <a:t>giới</a:t>
            </a:r>
            <a:r>
              <a:rPr lang="en-US" sz="28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itchFamily="2" charset="2"/>
              </a:rPr>
              <a:t>thiệu</a:t>
            </a:r>
            <a:r>
              <a:rPr lang="en-US" sz="28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itchFamily="2" charset="2"/>
              </a:rPr>
              <a:t>chủ</a:t>
            </a:r>
            <a:r>
              <a:rPr lang="en-US" sz="28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itchFamily="2" charset="2"/>
              </a:rPr>
              <a:t>đề</a:t>
            </a:r>
            <a:r>
              <a:rPr lang="en-US" sz="28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itchFamily="2" charset="2"/>
              </a:rPr>
              <a:t>Người</a:t>
            </a:r>
            <a:r>
              <a:rPr lang="en-US" sz="28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itchFamily="2" charset="2"/>
              </a:rPr>
              <a:t>bạn</a:t>
            </a:r>
            <a:r>
              <a:rPr lang="en-US" sz="28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sz="2800" b="1" dirty="0" err="1">
                <a:solidFill>
                  <a:srgbClr val="FF0000"/>
                </a:solidFill>
                <a:latin typeface="Times New Roman" panose="02020603050405020304" pitchFamily="18" charset="0"/>
                <a:cs typeface="Times New Roman" panose="02020603050405020304" pitchFamily="18" charset="0"/>
                <a:sym typeface="Wingdings" pitchFamily="2" charset="2"/>
              </a:rPr>
              <a:t>tốt</a:t>
            </a:r>
            <a:r>
              <a:rPr lang="en-US" sz="2800" b="1" dirty="0">
                <a:solidFill>
                  <a:srgbClr val="FF0000"/>
                </a:solidFill>
                <a:latin typeface="Times New Roman" panose="02020603050405020304" pitchFamily="18" charset="0"/>
                <a:cs typeface="Times New Roman" panose="02020603050405020304" pitchFamily="18" charset="0"/>
                <a:sym typeface="Wingdings" pitchFamily="2" charset="2"/>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3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7164288" cy="1107966"/>
          </a:xfrm>
          <a:solidFill>
            <a:schemeClr val="accent6">
              <a:lumMod val="20000"/>
              <a:lumOff val="80000"/>
            </a:schemeClr>
          </a:solidFill>
        </p:spPr>
        <p:txBody>
          <a:bodyPr/>
          <a:lstStyle/>
          <a:p>
            <a:pPr marL="136525" marR="48895">
              <a:spcBef>
                <a:spcPts val="345"/>
              </a:spcBef>
              <a:tabLst>
                <a:tab pos="251460" algn="l"/>
              </a:tabLst>
            </a:pPr>
            <a:r>
              <a:rPr lang="en-US">
                <a:solidFill>
                  <a:srgbClr val="FF0000"/>
                </a:solidFill>
              </a:rPr>
              <a:t>*Bước </a:t>
            </a:r>
            <a:r>
              <a:rPr lang="en-US" smtClean="0">
                <a:solidFill>
                  <a:srgbClr val="FF0000"/>
                </a:solidFill>
              </a:rPr>
              <a:t>2:</a:t>
            </a:r>
            <a:r>
              <a:rPr lang="en-US" smtClean="0">
                <a:solidFill>
                  <a:srgbClr val="0000FF"/>
                </a:solidFill>
              </a:rPr>
              <a:t/>
            </a:r>
            <a:br>
              <a:rPr lang="en-US" smtClean="0">
                <a:solidFill>
                  <a:srgbClr val="0000FF"/>
                </a:solidFill>
              </a:rPr>
            </a:br>
            <a:r>
              <a:rPr lang="en-US" smtClean="0">
                <a:solidFill>
                  <a:srgbClr val="0000FF"/>
                </a:solidFill>
              </a:rPr>
              <a:t>Thảo luận “Thế </a:t>
            </a:r>
            <a:r>
              <a:rPr lang="en-US">
                <a:solidFill>
                  <a:srgbClr val="0000FF"/>
                </a:solidFill>
              </a:rPr>
              <a:t>nào là người bạn tốt?”</a:t>
            </a:r>
            <a:r>
              <a:rPr lang="en-US"/>
              <a:t> </a:t>
            </a:r>
            <a:endParaRPr lang="en-US" dirty="0"/>
          </a:p>
        </p:txBody>
      </p:sp>
      <p:sp>
        <p:nvSpPr>
          <p:cNvPr id="3" name="Content Placeholder 2"/>
          <p:cNvSpPr>
            <a:spLocks noGrp="1"/>
          </p:cNvSpPr>
          <p:nvPr>
            <p:ph idx="1"/>
          </p:nvPr>
        </p:nvSpPr>
        <p:spPr/>
        <p:txBody>
          <a:bodyPr>
            <a:normAutofit/>
          </a:bodyPr>
          <a:lstStyle/>
          <a:p>
            <a:r>
              <a:rPr lang="en-US" sz="3200" smtClean="0"/>
              <a:t>Chia nhóm để thảo </a:t>
            </a:r>
            <a:r>
              <a:rPr lang="en-US" sz="3200"/>
              <a:t>luận </a:t>
            </a:r>
            <a:r>
              <a:rPr lang="en-US" sz="3200" smtClean="0"/>
              <a:t>và </a:t>
            </a:r>
            <a:r>
              <a:rPr lang="en-US" sz="3200"/>
              <a:t>làm rõ câu hỏi “Thế </a:t>
            </a:r>
            <a:r>
              <a:rPr lang="en-US" sz="3200" smtClean="0"/>
              <a:t>    nào </a:t>
            </a:r>
            <a:r>
              <a:rPr lang="en-US" sz="3200"/>
              <a:t>là </a:t>
            </a:r>
            <a:r>
              <a:rPr lang="en-US" sz="3200" smtClean="0"/>
              <a:t>người </a:t>
            </a:r>
            <a:r>
              <a:rPr lang="en-US" sz="3200"/>
              <a:t>bạn </a:t>
            </a:r>
            <a:r>
              <a:rPr lang="en-US" sz="3200" smtClean="0"/>
              <a:t>tốt?”.</a:t>
            </a:r>
          </a:p>
          <a:p>
            <a:pPr marL="0" indent="0">
              <a:buNone/>
            </a:pPr>
            <a:endParaRPr lang="en-US" sz="3200" smtClean="0"/>
          </a:p>
          <a:p>
            <a:r>
              <a:rPr lang="en-US" sz="3200" smtClean="0"/>
              <a:t>Nêu </a:t>
            </a:r>
            <a:r>
              <a:rPr lang="en-US" sz="3200"/>
              <a:t>ví dụ dẫn chứng cụ thể. </a:t>
            </a:r>
          </a:p>
        </p:txBody>
      </p:sp>
    </p:spTree>
    <p:extLst>
      <p:ext uri="{BB962C8B-B14F-4D97-AF65-F5344CB8AC3E}">
        <p14:creationId xmlns:p14="http://schemas.microsoft.com/office/powerpoint/2010/main" val="30576950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6778"/>
            <a:ext cx="6912768" cy="1107966"/>
          </a:xfrm>
          <a:solidFill>
            <a:schemeClr val="accent4">
              <a:lumMod val="20000"/>
              <a:lumOff val="80000"/>
            </a:schemeClr>
          </a:solidFill>
        </p:spPr>
        <p:txBody>
          <a:bodyPr/>
          <a:lstStyle/>
          <a:p>
            <a:r>
              <a:rPr lang="en-US">
                <a:solidFill>
                  <a:srgbClr val="FF0000"/>
                </a:solidFill>
              </a:rPr>
              <a:t>*Bước </a:t>
            </a:r>
            <a:r>
              <a:rPr lang="en-US" smtClean="0">
                <a:solidFill>
                  <a:srgbClr val="FF0000"/>
                </a:solidFill>
              </a:rPr>
              <a:t>3:</a:t>
            </a:r>
            <a:br>
              <a:rPr lang="en-US" smtClean="0">
                <a:solidFill>
                  <a:srgbClr val="FF0000"/>
                </a:solidFill>
              </a:rPr>
            </a:br>
            <a:r>
              <a:rPr lang="en-US" smtClean="0">
                <a:solidFill>
                  <a:srgbClr val="0000FF"/>
                </a:solidFill>
              </a:rPr>
              <a:t>Làm </a:t>
            </a:r>
            <a:r>
              <a:rPr lang="en-US">
                <a:solidFill>
                  <a:srgbClr val="0000FF"/>
                </a:solidFill>
              </a:rPr>
              <a:t>rõ khái niệm về “người bạn tốt</a:t>
            </a:r>
            <a:r>
              <a:rPr lang="en-US" smtClean="0">
                <a:solidFill>
                  <a:srgbClr val="0000FF"/>
                </a:solidFill>
              </a:rPr>
              <a:t>”</a:t>
            </a:r>
            <a:endParaRPr lang="en-US"/>
          </a:p>
        </p:txBody>
      </p:sp>
      <p:sp>
        <p:nvSpPr>
          <p:cNvPr id="3" name="Content Placeholder 2"/>
          <p:cNvSpPr>
            <a:spLocks noGrp="1"/>
          </p:cNvSpPr>
          <p:nvPr>
            <p:ph idx="1"/>
          </p:nvPr>
        </p:nvSpPr>
        <p:spPr/>
        <p:txBody>
          <a:bodyPr>
            <a:normAutofit/>
          </a:bodyPr>
          <a:lstStyle/>
          <a:p>
            <a:pPr marL="136525" marR="48895">
              <a:spcBef>
                <a:spcPts val="345"/>
              </a:spcBef>
              <a:tabLst>
                <a:tab pos="251460" algn="l"/>
              </a:tabLst>
            </a:pPr>
            <a:r>
              <a:rPr lang="en-US" sz="3200" smtClean="0"/>
              <a:t>Các </a:t>
            </a:r>
            <a:r>
              <a:rPr lang="en-US" sz="3200"/>
              <a:t>nhóm chia sẻ ý kiến trước </a:t>
            </a:r>
            <a:r>
              <a:rPr lang="en-US" sz="3200" smtClean="0"/>
              <a:t>lớp.</a:t>
            </a:r>
          </a:p>
          <a:p>
            <a:pPr marL="0" marR="48895" indent="0">
              <a:spcBef>
                <a:spcPts val="345"/>
              </a:spcBef>
              <a:buNone/>
              <a:tabLst>
                <a:tab pos="251460" algn="l"/>
              </a:tabLst>
            </a:pPr>
            <a:endParaRPr lang="en-US" sz="3200" smtClean="0"/>
          </a:p>
          <a:p>
            <a:pPr marL="136525" marR="48895">
              <a:spcBef>
                <a:spcPts val="345"/>
              </a:spcBef>
              <a:tabLst>
                <a:tab pos="251460" algn="l"/>
              </a:tabLst>
            </a:pPr>
            <a:r>
              <a:rPr lang="en-US" sz="3200" smtClean="0"/>
              <a:t>Đặt </a:t>
            </a:r>
            <a:r>
              <a:rPr lang="en-US" sz="3200"/>
              <a:t>câu hỏi cho nhóm bạn để làm rõ vấn đề</a:t>
            </a:r>
            <a:r>
              <a:rPr lang="en-US" sz="3200" smtClean="0"/>
              <a:t>.</a:t>
            </a:r>
          </a:p>
          <a:p>
            <a:pPr marL="0" marR="48895" indent="0">
              <a:spcBef>
                <a:spcPts val="345"/>
              </a:spcBef>
              <a:buNone/>
              <a:tabLst>
                <a:tab pos="251460" algn="l"/>
              </a:tabLst>
            </a:pPr>
            <a:endParaRPr lang="en-US" sz="3200"/>
          </a:p>
          <a:p>
            <a:pPr marL="0" marR="48895" indent="0">
              <a:spcBef>
                <a:spcPts val="345"/>
              </a:spcBef>
              <a:buNone/>
              <a:tabLst>
                <a:tab pos="251460" algn="l"/>
              </a:tabLst>
            </a:pPr>
            <a:r>
              <a:rPr lang="en-US" sz="3200">
                <a:sym typeface="Wingdings" pitchFamily="2" charset="2"/>
              </a:rPr>
              <a:t> </a:t>
            </a:r>
            <a:r>
              <a:rPr lang="en-US" sz="3200" b="1">
                <a:sym typeface="Wingdings" pitchFamily="2" charset="2"/>
              </a:rPr>
              <a:t>giải thích </a:t>
            </a:r>
            <a:r>
              <a:rPr lang="en-US" sz="3200">
                <a:sym typeface="Wingdings" pitchFamily="2" charset="2"/>
              </a:rPr>
              <a:t>thế nào là người bạn </a:t>
            </a:r>
            <a:r>
              <a:rPr lang="en-US" sz="3200" smtClean="0">
                <a:sym typeface="Wingdings" pitchFamily="2" charset="2"/>
              </a:rPr>
              <a:t>tốt?</a:t>
            </a:r>
            <a:r>
              <a:rPr lang="en-US" sz="3200" smtClean="0"/>
              <a:t> </a:t>
            </a:r>
            <a:r>
              <a:rPr lang="en-US" sz="3200"/>
              <a:t>(có thể </a:t>
            </a:r>
            <a:r>
              <a:rPr lang="en-US" sz="3200" smtClean="0"/>
              <a:t>sắm    </a:t>
            </a:r>
            <a:r>
              <a:rPr lang="en-US" sz="3200"/>
              <a:t>vai, tiểu phẩm...)</a:t>
            </a:r>
          </a:p>
        </p:txBody>
      </p:sp>
    </p:spTree>
    <p:extLst>
      <p:ext uri="{BB962C8B-B14F-4D97-AF65-F5344CB8AC3E}">
        <p14:creationId xmlns:p14="http://schemas.microsoft.com/office/powerpoint/2010/main" val="26809933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6778"/>
            <a:ext cx="6912768" cy="1107966"/>
          </a:xfrm>
          <a:solidFill>
            <a:schemeClr val="bg2">
              <a:lumMod val="90000"/>
            </a:schemeClr>
          </a:solidFill>
        </p:spPr>
        <p:txBody>
          <a:bodyPr/>
          <a:lstStyle/>
          <a:p>
            <a:r>
              <a:rPr lang="en-US">
                <a:solidFill>
                  <a:srgbClr val="FF0000"/>
                </a:solidFill>
              </a:rPr>
              <a:t>*Bước </a:t>
            </a:r>
            <a:r>
              <a:rPr lang="en-US" smtClean="0">
                <a:solidFill>
                  <a:srgbClr val="FF0000"/>
                </a:solidFill>
              </a:rPr>
              <a:t>4:</a:t>
            </a:r>
            <a:br>
              <a:rPr lang="en-US" smtClean="0">
                <a:solidFill>
                  <a:srgbClr val="FF0000"/>
                </a:solidFill>
              </a:rPr>
            </a:br>
            <a:r>
              <a:rPr lang="en-US" smtClean="0">
                <a:solidFill>
                  <a:srgbClr val="0000FF"/>
                </a:solidFill>
              </a:rPr>
              <a:t>Kể </a:t>
            </a:r>
            <a:r>
              <a:rPr lang="en-US">
                <a:solidFill>
                  <a:srgbClr val="0000FF"/>
                </a:solidFill>
              </a:rPr>
              <a:t>chuyện “Người bạn nhỏ”</a:t>
            </a:r>
            <a:endParaRPr lang="en-US" dirty="0"/>
          </a:p>
        </p:txBody>
      </p:sp>
      <p:pic>
        <p:nvPicPr>
          <p:cNvPr id="4" name="Picture 2" descr="nguoi ban nho tac dong l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1158" y="1259160"/>
            <a:ext cx="811529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3786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6778"/>
            <a:ext cx="6912768" cy="1107966"/>
          </a:xfrm>
          <a:solidFill>
            <a:schemeClr val="accent3">
              <a:lumMod val="20000"/>
              <a:lumOff val="80000"/>
            </a:schemeClr>
          </a:solidFill>
        </p:spPr>
        <p:txBody>
          <a:bodyPr/>
          <a:lstStyle/>
          <a:p>
            <a:r>
              <a:rPr lang="en-US">
                <a:solidFill>
                  <a:srgbClr val="FF0000"/>
                </a:solidFill>
              </a:rPr>
              <a:t>*Bước 5</a:t>
            </a:r>
            <a:r>
              <a:rPr lang="en-US" smtClean="0">
                <a:solidFill>
                  <a:srgbClr val="FF0000"/>
                </a:solidFill>
              </a:rPr>
              <a:t>:</a:t>
            </a:r>
            <a:br>
              <a:rPr lang="en-US" smtClean="0">
                <a:solidFill>
                  <a:srgbClr val="FF0000"/>
                </a:solidFill>
              </a:rPr>
            </a:br>
            <a:r>
              <a:rPr lang="en-US" smtClean="0">
                <a:solidFill>
                  <a:srgbClr val="0000FF"/>
                </a:solidFill>
              </a:rPr>
              <a:t>Thực hiện phiếu đánh giá</a:t>
            </a:r>
            <a:endParaRPr lang="en-US" dirty="0"/>
          </a:p>
        </p:txBody>
      </p:sp>
      <p:graphicFrame>
        <p:nvGraphicFramePr>
          <p:cNvPr id="4" name="object 3"/>
          <p:cNvGraphicFramePr>
            <a:graphicFrameLocks noGrp="1"/>
          </p:cNvGraphicFramePr>
          <p:nvPr>
            <p:extLst>
              <p:ext uri="{D42A27DB-BD31-4B8C-83A1-F6EECF244321}">
                <p14:modId xmlns:p14="http://schemas.microsoft.com/office/powerpoint/2010/main" val="3054967481"/>
              </p:ext>
            </p:extLst>
          </p:nvPr>
        </p:nvGraphicFramePr>
        <p:xfrm>
          <a:off x="251520" y="1412776"/>
          <a:ext cx="8642222" cy="5225055"/>
        </p:xfrm>
        <a:graphic>
          <a:graphicData uri="http://schemas.openxmlformats.org/drawingml/2006/table">
            <a:tbl>
              <a:tblPr firstRow="1" bandRow="1">
                <a:tableStyleId>{08FB837D-C827-4EFA-A057-4D05807E0F7C}</a:tableStyleId>
              </a:tblPr>
              <a:tblGrid>
                <a:gridCol w="5787910">
                  <a:extLst>
                    <a:ext uri="{9D8B030D-6E8A-4147-A177-3AD203B41FA5}">
                      <a16:colId xmlns:a16="http://schemas.microsoft.com/office/drawing/2014/main" xmlns="" val="20000"/>
                    </a:ext>
                  </a:extLst>
                </a:gridCol>
                <a:gridCol w="792864">
                  <a:extLst>
                    <a:ext uri="{9D8B030D-6E8A-4147-A177-3AD203B41FA5}">
                      <a16:colId xmlns:a16="http://schemas.microsoft.com/office/drawing/2014/main" xmlns="" val="20001"/>
                    </a:ext>
                  </a:extLst>
                </a:gridCol>
                <a:gridCol w="1030724">
                  <a:extLst>
                    <a:ext uri="{9D8B030D-6E8A-4147-A177-3AD203B41FA5}">
                      <a16:colId xmlns:a16="http://schemas.microsoft.com/office/drawing/2014/main" xmlns="" val="20002"/>
                    </a:ext>
                  </a:extLst>
                </a:gridCol>
                <a:gridCol w="1030724">
                  <a:extLst>
                    <a:ext uri="{9D8B030D-6E8A-4147-A177-3AD203B41FA5}">
                      <a16:colId xmlns:a16="http://schemas.microsoft.com/office/drawing/2014/main" xmlns="" val="20003"/>
                    </a:ext>
                  </a:extLst>
                </a:gridCol>
              </a:tblGrid>
              <a:tr h="765233">
                <a:tc>
                  <a:txBody>
                    <a:bodyPr/>
                    <a:lstStyle/>
                    <a:p>
                      <a:pPr marL="2540" algn="ctr">
                        <a:lnSpc>
                          <a:spcPct val="100000"/>
                        </a:lnSpc>
                        <a:spcBef>
                          <a:spcPts val="1120"/>
                        </a:spcBef>
                      </a:pPr>
                      <a:r>
                        <a:rPr lang="en-US" sz="2100" spc="0" dirty="0" err="1">
                          <a:latin typeface="Times New Roman" pitchFamily="18" charset="0"/>
                          <a:cs typeface="Times New Roman" pitchFamily="18" charset="0"/>
                        </a:rPr>
                        <a:t>Nội</a:t>
                      </a:r>
                      <a:r>
                        <a:rPr lang="en-US" sz="2100" spc="0" baseline="0" dirty="0">
                          <a:latin typeface="Times New Roman" pitchFamily="18" charset="0"/>
                          <a:cs typeface="Times New Roman" pitchFamily="18" charset="0"/>
                        </a:rPr>
                        <a:t> dung</a:t>
                      </a:r>
                      <a:endParaRPr sz="2100" spc="0" dirty="0">
                        <a:latin typeface="Times New Roman" pitchFamily="18" charset="0"/>
                        <a:cs typeface="Times New Roman" pitchFamily="18" charset="0"/>
                      </a:endParaRPr>
                    </a:p>
                  </a:txBody>
                  <a:tcPr marL="0" marR="0" marT="148001" marB="0"/>
                </a:tc>
                <a:tc>
                  <a:txBody>
                    <a:bodyPr/>
                    <a:lstStyle/>
                    <a:p>
                      <a:pPr marL="0" indent="0" algn="ctr">
                        <a:lnSpc>
                          <a:spcPct val="100000"/>
                        </a:lnSpc>
                        <a:spcBef>
                          <a:spcPts val="254"/>
                        </a:spcBef>
                      </a:pPr>
                      <a:r>
                        <a:rPr lang="en-US" sz="2100" spc="0" dirty="0" err="1">
                          <a:latin typeface="Times New Roman" pitchFamily="18" charset="0"/>
                          <a:cs typeface="Times New Roman" pitchFamily="18" charset="0"/>
                        </a:rPr>
                        <a:t>Đồng</a:t>
                      </a:r>
                      <a:r>
                        <a:rPr lang="en-US" sz="2100" spc="0" dirty="0">
                          <a:latin typeface="Times New Roman" pitchFamily="18" charset="0"/>
                          <a:cs typeface="Times New Roman" pitchFamily="18" charset="0"/>
                        </a:rPr>
                        <a:t> ý</a:t>
                      </a:r>
                      <a:endParaRPr sz="2100" b="1" spc="0" dirty="0">
                        <a:solidFill>
                          <a:schemeClr val="bg1"/>
                        </a:solidFill>
                        <a:latin typeface="Times New Roman" pitchFamily="18" charset="0"/>
                        <a:cs typeface="Times New Roman" pitchFamily="18" charset="0"/>
                      </a:endParaRPr>
                    </a:p>
                  </a:txBody>
                  <a:tcPr marL="0" marR="0" marT="5946" marB="0"/>
                </a:tc>
                <a:tc>
                  <a:txBody>
                    <a:bodyPr/>
                    <a:lstStyle/>
                    <a:p>
                      <a:pPr marL="93345" algn="ctr">
                        <a:lnSpc>
                          <a:spcPct val="100000"/>
                        </a:lnSpc>
                        <a:spcBef>
                          <a:spcPts val="45"/>
                        </a:spcBef>
                      </a:pPr>
                      <a:r>
                        <a:rPr lang="en-US" sz="2100" spc="0" dirty="0" err="1">
                          <a:latin typeface="Times New Roman" pitchFamily="18" charset="0"/>
                          <a:cs typeface="Times New Roman" pitchFamily="18" charset="0"/>
                        </a:rPr>
                        <a:t>Không</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đồng</a:t>
                      </a:r>
                      <a:r>
                        <a:rPr lang="en-US" sz="2100" spc="0" baseline="0" dirty="0">
                          <a:latin typeface="Times New Roman" pitchFamily="18" charset="0"/>
                          <a:cs typeface="Times New Roman" pitchFamily="18" charset="0"/>
                        </a:rPr>
                        <a:t> ý</a:t>
                      </a:r>
                      <a:endParaRPr sz="2100" b="1" spc="0" dirty="0">
                        <a:solidFill>
                          <a:schemeClr val="bg1"/>
                        </a:solidFill>
                        <a:latin typeface="Times New Roman" pitchFamily="18" charset="0"/>
                        <a:cs typeface="Times New Roman" pitchFamily="18" charset="0"/>
                      </a:endParaRPr>
                    </a:p>
                  </a:txBody>
                  <a:tcPr marL="0" marR="0" marT="5946" marB="0"/>
                </a:tc>
                <a:tc>
                  <a:txBody>
                    <a:bodyPr/>
                    <a:lstStyle/>
                    <a:p>
                      <a:pPr marL="107950" algn="ctr">
                        <a:lnSpc>
                          <a:spcPct val="100000"/>
                        </a:lnSpc>
                        <a:spcBef>
                          <a:spcPts val="45"/>
                        </a:spcBef>
                      </a:pPr>
                      <a:r>
                        <a:rPr lang="en-US" sz="2100" spc="0" smtClean="0">
                          <a:latin typeface="Times New Roman" pitchFamily="18" charset="0"/>
                          <a:cs typeface="Times New Roman" pitchFamily="18" charset="0"/>
                        </a:rPr>
                        <a:t>Lưỡng</a:t>
                      </a:r>
                      <a:endParaRPr lang="en-US" sz="2100" spc="0" dirty="0">
                        <a:latin typeface="Times New Roman" pitchFamily="18" charset="0"/>
                        <a:cs typeface="Times New Roman" pitchFamily="18" charset="0"/>
                      </a:endParaRPr>
                    </a:p>
                    <a:p>
                      <a:pPr marL="107950" algn="ctr">
                        <a:lnSpc>
                          <a:spcPct val="100000"/>
                        </a:lnSpc>
                        <a:spcBef>
                          <a:spcPts val="45"/>
                        </a:spcBef>
                      </a:pPr>
                      <a:r>
                        <a:rPr lang="en-US" sz="2100" spc="0" smtClean="0">
                          <a:latin typeface="Times New Roman" pitchFamily="18" charset="0"/>
                          <a:cs typeface="Times New Roman" pitchFamily="18" charset="0"/>
                        </a:rPr>
                        <a:t>lự</a:t>
                      </a:r>
                      <a:endParaRPr sz="2100" b="1" spc="0" dirty="0">
                        <a:solidFill>
                          <a:schemeClr val="bg1"/>
                        </a:solidFill>
                        <a:latin typeface="Times New Roman" pitchFamily="18" charset="0"/>
                        <a:cs typeface="Times New Roman" pitchFamily="18" charset="0"/>
                      </a:endParaRPr>
                    </a:p>
                  </a:txBody>
                  <a:tcPr marL="0" marR="0" marT="5946" marB="0"/>
                </a:tc>
                <a:extLst>
                  <a:ext uri="{0D108BD9-81ED-4DB2-BD59-A6C34878D82A}">
                    <a16:rowId xmlns:a16="http://schemas.microsoft.com/office/drawing/2014/main" xmlns="" val="10000"/>
                  </a:ext>
                </a:extLst>
              </a:tr>
              <a:tr h="541353">
                <a:tc>
                  <a:txBody>
                    <a:bodyPr/>
                    <a:lstStyle/>
                    <a:p>
                      <a:pPr marL="34290" algn="just">
                        <a:lnSpc>
                          <a:spcPct val="100000"/>
                        </a:lnSpc>
                        <a:spcBef>
                          <a:spcPts val="105"/>
                        </a:spcBef>
                      </a:pPr>
                      <a:r>
                        <a:rPr lang="en-US" sz="2100" spc="0" dirty="0">
                          <a:latin typeface="Times New Roman" pitchFamily="18" charset="0"/>
                          <a:cs typeface="Times New Roman" pitchFamily="18" charset="0"/>
                        </a:rPr>
                        <a:t>- </a:t>
                      </a:r>
                      <a:r>
                        <a:rPr lang="en-US" sz="2100" spc="0" dirty="0" err="1">
                          <a:latin typeface="Times New Roman" pitchFamily="18" charset="0"/>
                          <a:cs typeface="Times New Roman" pitchFamily="18" charset="0"/>
                        </a:rPr>
                        <a:t>Thể</a:t>
                      </a:r>
                      <a:r>
                        <a:rPr lang="en-US" sz="2100" spc="0" dirty="0">
                          <a:latin typeface="Times New Roman" pitchFamily="18" charset="0"/>
                          <a:cs typeface="Times New Roman" pitchFamily="18" charset="0"/>
                        </a:rPr>
                        <a:t> </a:t>
                      </a:r>
                      <a:r>
                        <a:rPr lang="en-US" sz="2100" spc="0" dirty="0" err="1">
                          <a:latin typeface="Times New Roman" pitchFamily="18" charset="0"/>
                          <a:cs typeface="Times New Roman" pitchFamily="18" charset="0"/>
                        </a:rPr>
                        <a:t>hiện</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sự</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quan</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tâm</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chân</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thành</a:t>
                      </a:r>
                      <a:endParaRPr sz="2100" spc="0" dirty="0">
                        <a:solidFill>
                          <a:schemeClr val="bg1"/>
                        </a:solidFill>
                        <a:latin typeface="Times New Roman" pitchFamily="18" charset="0"/>
                        <a:cs typeface="Times New Roman" pitchFamily="18" charset="0"/>
                      </a:endParaRPr>
                    </a:p>
                  </a:txBody>
                  <a:tcPr marL="0" marR="0" marT="13875"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a:latin typeface="Times New Roman" pitchFamily="18" charset="0"/>
                        <a:cs typeface="Times New Roman" pitchFamily="18" charset="0"/>
                      </a:endParaRPr>
                    </a:p>
                  </a:txBody>
                  <a:tcPr marL="0" marR="0" marT="0" marB="0"/>
                </a:tc>
                <a:extLst>
                  <a:ext uri="{0D108BD9-81ED-4DB2-BD59-A6C34878D82A}">
                    <a16:rowId xmlns:a16="http://schemas.microsoft.com/office/drawing/2014/main" xmlns="" val="10001"/>
                  </a:ext>
                </a:extLst>
              </a:tr>
              <a:tr h="584738">
                <a:tc>
                  <a:txBody>
                    <a:bodyPr/>
                    <a:lstStyle/>
                    <a:p>
                      <a:pPr marL="34290" algn="just">
                        <a:lnSpc>
                          <a:spcPct val="100000"/>
                        </a:lnSpc>
                        <a:spcBef>
                          <a:spcPts val="105"/>
                        </a:spcBef>
                      </a:pPr>
                      <a:r>
                        <a:rPr lang="en-US" sz="1900" kern="1200" spc="0" dirty="0">
                          <a:effectLst/>
                          <a:latin typeface="Times New Roman" pitchFamily="18" charset="0"/>
                          <a:cs typeface="Times New Roman" pitchFamily="18" charset="0"/>
                        </a:rPr>
                        <a:t>- </a:t>
                      </a:r>
                      <a:r>
                        <a:rPr lang="vi-VN" sz="1900" kern="1200" spc="0" dirty="0">
                          <a:effectLst/>
                          <a:latin typeface="Times New Roman" pitchFamily="18" charset="0"/>
                          <a:cs typeface="Times New Roman" pitchFamily="18" charset="0"/>
                        </a:rPr>
                        <a:t>Một người bạn đích thực phải là người thoải mái </a:t>
                      </a:r>
                      <a:r>
                        <a:rPr lang="vi-VN" sz="1900" kern="1200" spc="0">
                          <a:effectLst/>
                          <a:latin typeface="Times New Roman" pitchFamily="18" charset="0"/>
                          <a:cs typeface="Times New Roman" pitchFamily="18" charset="0"/>
                        </a:rPr>
                        <a:t>bày </a:t>
                      </a:r>
                      <a:r>
                        <a:rPr lang="vi-VN" sz="1900" kern="1200" spc="0" smtClean="0">
                          <a:effectLst/>
                          <a:latin typeface="Times New Roman" pitchFamily="18" charset="0"/>
                          <a:cs typeface="Times New Roman" pitchFamily="18" charset="0"/>
                        </a:rPr>
                        <a:t>tỏ</a:t>
                      </a:r>
                      <a:r>
                        <a:rPr lang="en-US" sz="1900" kern="1200" spc="0" smtClean="0">
                          <a:effectLst/>
                          <a:latin typeface="Times New Roman" pitchFamily="18" charset="0"/>
                          <a:cs typeface="Times New Roman" pitchFamily="18" charset="0"/>
                        </a:rPr>
                        <a:t>  </a:t>
                      </a:r>
                      <a:r>
                        <a:rPr lang="vi-VN" sz="1900" kern="1200" spc="0" smtClean="0">
                          <a:effectLst/>
                          <a:latin typeface="Times New Roman" pitchFamily="18" charset="0"/>
                          <a:cs typeface="Times New Roman" pitchFamily="18" charset="0"/>
                        </a:rPr>
                        <a:t> </a:t>
                      </a:r>
                      <a:r>
                        <a:rPr lang="vi-VN" sz="1900" kern="1200" spc="0" dirty="0">
                          <a:effectLst/>
                          <a:latin typeface="Times New Roman" pitchFamily="18" charset="0"/>
                          <a:cs typeface="Times New Roman" pitchFamily="18" charset="0"/>
                        </a:rPr>
                        <a:t>quan điểm nhưng không tự ái khi bạn không đồng ý</a:t>
                      </a:r>
                      <a:endParaRPr sz="2100" spc="0" dirty="0">
                        <a:solidFill>
                          <a:schemeClr val="bg1"/>
                        </a:solidFill>
                        <a:latin typeface="Times New Roman" pitchFamily="18" charset="0"/>
                        <a:cs typeface="Times New Roman" pitchFamily="18" charset="0"/>
                      </a:endParaRPr>
                    </a:p>
                  </a:txBody>
                  <a:tcPr marL="0" marR="0" marT="13875" marB="0"/>
                </a:tc>
                <a:tc>
                  <a:txBody>
                    <a:bodyPr/>
                    <a:lstStyle/>
                    <a:p>
                      <a:pPr>
                        <a:lnSpc>
                          <a:spcPct val="100000"/>
                        </a:lnSpc>
                      </a:pPr>
                      <a:endParaRPr sz="2100" spc="0" dirty="0">
                        <a:latin typeface="Times New Roman" pitchFamily="18" charset="0"/>
                        <a:cs typeface="Times New Roman" pitchFamily="18" charset="0"/>
                      </a:endParaRPr>
                    </a:p>
                  </a:txBody>
                  <a:tcPr marL="0" marR="0" marT="0"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dirty="0">
                        <a:latin typeface="Times New Roman" pitchFamily="18" charset="0"/>
                        <a:cs typeface="Times New Roman" pitchFamily="18" charset="0"/>
                      </a:endParaRPr>
                    </a:p>
                  </a:txBody>
                  <a:tcPr marL="0" marR="0" marT="0" marB="0"/>
                </a:tc>
                <a:extLst>
                  <a:ext uri="{0D108BD9-81ED-4DB2-BD59-A6C34878D82A}">
                    <a16:rowId xmlns:a16="http://schemas.microsoft.com/office/drawing/2014/main" xmlns="" val="10002"/>
                  </a:ext>
                </a:extLst>
              </a:tr>
              <a:tr h="648167">
                <a:tc>
                  <a:txBody>
                    <a:bodyPr/>
                    <a:lstStyle/>
                    <a:p>
                      <a:pPr marL="34290" algn="just">
                        <a:lnSpc>
                          <a:spcPct val="100000"/>
                        </a:lnSpc>
                        <a:spcBef>
                          <a:spcPts val="105"/>
                        </a:spcBef>
                      </a:pPr>
                      <a:r>
                        <a:rPr lang="en-US" sz="2100" spc="0" dirty="0">
                          <a:latin typeface="Times New Roman" pitchFamily="18" charset="0"/>
                          <a:cs typeface="Times New Roman" pitchFamily="18" charset="0"/>
                        </a:rPr>
                        <a:t>- </a:t>
                      </a:r>
                      <a:r>
                        <a:rPr lang="en-US" sz="2100" spc="0" dirty="0" err="1">
                          <a:latin typeface="Times New Roman" pitchFamily="18" charset="0"/>
                          <a:cs typeface="Times New Roman" pitchFamily="18" charset="0"/>
                        </a:rPr>
                        <a:t>Sẵn</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sàng</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giúp</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bạn</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che</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giấu</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tất</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cả</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những</a:t>
                      </a:r>
                      <a:r>
                        <a:rPr lang="en-US" sz="2100" spc="0" baseline="0" dirty="0">
                          <a:latin typeface="Times New Roman" pitchFamily="18" charset="0"/>
                          <a:cs typeface="Times New Roman" pitchFamily="18" charset="0"/>
                        </a:rPr>
                        <a:t> </a:t>
                      </a:r>
                      <a:r>
                        <a:rPr lang="en-US" sz="2100" spc="0" baseline="0" err="1">
                          <a:latin typeface="Times New Roman" pitchFamily="18" charset="0"/>
                          <a:cs typeface="Times New Roman" pitchFamily="18" charset="0"/>
                        </a:rPr>
                        <a:t>khuyết</a:t>
                      </a:r>
                      <a:r>
                        <a:rPr lang="en-US" sz="2100" spc="0" baseline="0">
                          <a:latin typeface="Times New Roman" pitchFamily="18" charset="0"/>
                          <a:cs typeface="Times New Roman" pitchFamily="18" charset="0"/>
                        </a:rPr>
                        <a:t> </a:t>
                      </a:r>
                      <a:r>
                        <a:rPr lang="en-US" sz="2100" spc="0" baseline="0" smtClean="0">
                          <a:latin typeface="Times New Roman" pitchFamily="18" charset="0"/>
                          <a:cs typeface="Times New Roman" pitchFamily="18" charset="0"/>
                        </a:rPr>
                        <a:t>     điểm </a:t>
                      </a:r>
                      <a:r>
                        <a:rPr lang="en-US" sz="2100" spc="0" baseline="0" dirty="0" err="1">
                          <a:latin typeface="Times New Roman" pitchFamily="18" charset="0"/>
                          <a:cs typeface="Times New Roman" pitchFamily="18" charset="0"/>
                        </a:rPr>
                        <a:t>của</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bạn</a:t>
                      </a:r>
                      <a:endParaRPr sz="2100" spc="0" dirty="0">
                        <a:solidFill>
                          <a:schemeClr val="bg1"/>
                        </a:solidFill>
                        <a:latin typeface="Times New Roman" pitchFamily="18" charset="0"/>
                        <a:cs typeface="Times New Roman" pitchFamily="18" charset="0"/>
                      </a:endParaRPr>
                    </a:p>
                  </a:txBody>
                  <a:tcPr marL="0" marR="0" marT="13875"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a:latin typeface="Times New Roman" pitchFamily="18" charset="0"/>
                        <a:cs typeface="Times New Roman" pitchFamily="18" charset="0"/>
                      </a:endParaRPr>
                    </a:p>
                  </a:txBody>
                  <a:tcPr marL="0" marR="0" marT="0" marB="0"/>
                </a:tc>
                <a:extLst>
                  <a:ext uri="{0D108BD9-81ED-4DB2-BD59-A6C34878D82A}">
                    <a16:rowId xmlns:a16="http://schemas.microsoft.com/office/drawing/2014/main" xmlns="" val="10003"/>
                  </a:ext>
                </a:extLst>
              </a:tr>
              <a:tr h="648167">
                <a:tc>
                  <a:txBody>
                    <a:bodyPr/>
                    <a:lstStyle/>
                    <a:p>
                      <a:pPr marL="34290" algn="just">
                        <a:lnSpc>
                          <a:spcPct val="100000"/>
                        </a:lnSpc>
                        <a:spcBef>
                          <a:spcPts val="105"/>
                        </a:spcBef>
                      </a:pPr>
                      <a:r>
                        <a:rPr lang="en-US" sz="2100" spc="0" dirty="0">
                          <a:latin typeface="Times New Roman" pitchFamily="18" charset="0"/>
                          <a:cs typeface="Times New Roman" pitchFamily="18" charset="0"/>
                        </a:rPr>
                        <a:t>- </a:t>
                      </a:r>
                      <a:r>
                        <a:rPr lang="en-US" sz="2100" spc="0" dirty="0" err="1">
                          <a:latin typeface="Times New Roman" pitchFamily="18" charset="0"/>
                          <a:cs typeface="Times New Roman" pitchFamily="18" charset="0"/>
                        </a:rPr>
                        <a:t>Luôn</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làm</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mọi</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cách</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để</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bạn</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hài</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lòng</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trong</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bất</a:t>
                      </a:r>
                      <a:r>
                        <a:rPr lang="en-US" sz="2100" spc="0" baseline="0" dirty="0">
                          <a:latin typeface="Times New Roman" pitchFamily="18" charset="0"/>
                          <a:cs typeface="Times New Roman" pitchFamily="18" charset="0"/>
                        </a:rPr>
                        <a:t> </a:t>
                      </a:r>
                      <a:r>
                        <a:rPr lang="en-US" sz="2100" spc="0" baseline="0" err="1">
                          <a:latin typeface="Times New Roman" pitchFamily="18" charset="0"/>
                          <a:cs typeface="Times New Roman" pitchFamily="18" charset="0"/>
                        </a:rPr>
                        <a:t>kỳ</a:t>
                      </a:r>
                      <a:r>
                        <a:rPr lang="en-US" sz="2100" spc="0" baseline="0">
                          <a:latin typeface="Times New Roman" pitchFamily="18" charset="0"/>
                          <a:cs typeface="Times New Roman" pitchFamily="18" charset="0"/>
                        </a:rPr>
                        <a:t> </a:t>
                      </a:r>
                      <a:r>
                        <a:rPr lang="en-US" sz="2100" spc="0" baseline="0" smtClean="0">
                          <a:latin typeface="Times New Roman" pitchFamily="18" charset="0"/>
                          <a:cs typeface="Times New Roman" pitchFamily="18" charset="0"/>
                        </a:rPr>
                        <a:t>     hoàn </a:t>
                      </a:r>
                      <a:r>
                        <a:rPr lang="en-US" sz="2100" spc="0" baseline="0" dirty="0" err="1">
                          <a:latin typeface="Times New Roman" pitchFamily="18" charset="0"/>
                          <a:cs typeface="Times New Roman" pitchFamily="18" charset="0"/>
                        </a:rPr>
                        <a:t>cảnh</a:t>
                      </a:r>
                      <a:r>
                        <a:rPr lang="en-US" sz="2100" spc="0" baseline="0" dirty="0">
                          <a:latin typeface="Times New Roman" pitchFamily="18" charset="0"/>
                          <a:cs typeface="Times New Roman" pitchFamily="18" charset="0"/>
                        </a:rPr>
                        <a:t>.</a:t>
                      </a:r>
                      <a:endParaRPr sz="2100" spc="0" dirty="0">
                        <a:solidFill>
                          <a:schemeClr val="bg1"/>
                        </a:solidFill>
                        <a:latin typeface="Times New Roman" pitchFamily="18" charset="0"/>
                        <a:cs typeface="Times New Roman" pitchFamily="18" charset="0"/>
                      </a:endParaRPr>
                    </a:p>
                  </a:txBody>
                  <a:tcPr marL="0" marR="0" marT="13875"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dirty="0">
                        <a:latin typeface="Times New Roman" pitchFamily="18" charset="0"/>
                        <a:cs typeface="Times New Roman" pitchFamily="18" charset="0"/>
                      </a:endParaRPr>
                    </a:p>
                  </a:txBody>
                  <a:tcPr marL="0" marR="0" marT="0" marB="0"/>
                </a:tc>
                <a:tc>
                  <a:txBody>
                    <a:bodyPr/>
                    <a:lstStyle/>
                    <a:p>
                      <a:pPr>
                        <a:lnSpc>
                          <a:spcPct val="100000"/>
                        </a:lnSpc>
                      </a:pPr>
                      <a:endParaRPr sz="2100" spc="0">
                        <a:latin typeface="Times New Roman" pitchFamily="18" charset="0"/>
                        <a:cs typeface="Times New Roman" pitchFamily="18" charset="0"/>
                      </a:endParaRPr>
                    </a:p>
                  </a:txBody>
                  <a:tcPr marL="0" marR="0" marT="0" marB="0"/>
                </a:tc>
                <a:extLst>
                  <a:ext uri="{0D108BD9-81ED-4DB2-BD59-A6C34878D82A}">
                    <a16:rowId xmlns:a16="http://schemas.microsoft.com/office/drawing/2014/main" xmlns="" val="10004"/>
                  </a:ext>
                </a:extLst>
              </a:tr>
              <a:tr h="870829">
                <a:tc>
                  <a:txBody>
                    <a:bodyPr/>
                    <a:lstStyle/>
                    <a:p>
                      <a:pPr marL="34290" algn="just">
                        <a:lnSpc>
                          <a:spcPct val="100000"/>
                        </a:lnSpc>
                        <a:spcBef>
                          <a:spcPts val="110"/>
                        </a:spcBef>
                      </a:pPr>
                      <a:r>
                        <a:rPr lang="en-US" sz="1900" kern="1200" spc="0" dirty="0">
                          <a:effectLst/>
                          <a:latin typeface="Times New Roman" pitchFamily="18" charset="0"/>
                          <a:cs typeface="Times New Roman" pitchFamily="18" charset="0"/>
                        </a:rPr>
                        <a:t>- </a:t>
                      </a:r>
                      <a:r>
                        <a:rPr lang="vi-VN" sz="1900" kern="1200" spc="0" dirty="0">
                          <a:effectLst/>
                          <a:latin typeface="Times New Roman" pitchFamily="18" charset="0"/>
                          <a:cs typeface="Times New Roman" pitchFamily="18" charset="0"/>
                        </a:rPr>
                        <a:t>Những người bạn chân chính sẽ nói cho bạn sự </a:t>
                      </a:r>
                      <a:r>
                        <a:rPr lang="vi-VN" sz="1900" kern="1200" spc="0">
                          <a:effectLst/>
                          <a:latin typeface="Times New Roman" pitchFamily="18" charset="0"/>
                          <a:cs typeface="Times New Roman" pitchFamily="18" charset="0"/>
                        </a:rPr>
                        <a:t>thật</a:t>
                      </a:r>
                      <a:r>
                        <a:rPr lang="en-US" sz="1900" kern="1200" spc="0" baseline="0">
                          <a:effectLst/>
                          <a:latin typeface="Times New Roman" pitchFamily="18" charset="0"/>
                          <a:cs typeface="Times New Roman" pitchFamily="18" charset="0"/>
                        </a:rPr>
                        <a:t> </a:t>
                      </a:r>
                      <a:r>
                        <a:rPr lang="vi-VN" sz="1900" kern="1200" spc="0" smtClean="0">
                          <a:effectLst/>
                          <a:latin typeface="Times New Roman" pitchFamily="18" charset="0"/>
                          <a:cs typeface="Times New Roman" pitchFamily="18" charset="0"/>
                        </a:rPr>
                        <a:t>dù</a:t>
                      </a:r>
                      <a:r>
                        <a:rPr lang="en-US" sz="1900" kern="1200" spc="0" smtClean="0">
                          <a:effectLst/>
                          <a:latin typeface="Times New Roman" pitchFamily="18" charset="0"/>
                          <a:cs typeface="Times New Roman" pitchFamily="18" charset="0"/>
                        </a:rPr>
                        <a:t>   </a:t>
                      </a:r>
                      <a:r>
                        <a:rPr lang="vi-VN" sz="1900" kern="1200" spc="0" smtClean="0">
                          <a:effectLst/>
                          <a:latin typeface="Times New Roman" pitchFamily="18" charset="0"/>
                          <a:cs typeface="Times New Roman" pitchFamily="18" charset="0"/>
                        </a:rPr>
                        <a:t> </a:t>
                      </a:r>
                      <a:r>
                        <a:rPr lang="vi-VN" sz="1900" kern="1200" spc="0" dirty="0">
                          <a:effectLst/>
                          <a:latin typeface="Times New Roman" pitchFamily="18" charset="0"/>
                          <a:cs typeface="Times New Roman" pitchFamily="18" charset="0"/>
                        </a:rPr>
                        <a:t>biết có thể khiến bạn đau lòng</a:t>
                      </a:r>
                      <a:r>
                        <a:rPr lang="en-US" sz="1900" kern="1200" spc="0" baseline="0" dirty="0">
                          <a:effectLst/>
                          <a:latin typeface="Times New Roman" pitchFamily="18" charset="0"/>
                          <a:cs typeface="Times New Roman" pitchFamily="18" charset="0"/>
                        </a:rPr>
                        <a:t> </a:t>
                      </a:r>
                      <a:r>
                        <a:rPr lang="vi-VN" sz="1900" kern="1200" spc="0" dirty="0">
                          <a:effectLst/>
                          <a:latin typeface="Times New Roman" pitchFamily="18" charset="0"/>
                          <a:cs typeface="Times New Roman" pitchFamily="18" charset="0"/>
                        </a:rPr>
                        <a:t>vì họ thật lòng </a:t>
                      </a:r>
                      <a:r>
                        <a:rPr lang="vi-VN" sz="1900" kern="1200" spc="0">
                          <a:effectLst/>
                          <a:latin typeface="Times New Roman" pitchFamily="18" charset="0"/>
                          <a:cs typeface="Times New Roman" pitchFamily="18" charset="0"/>
                        </a:rPr>
                        <a:t>muốn </a:t>
                      </a:r>
                      <a:r>
                        <a:rPr lang="vi-VN" sz="1900" kern="1200" spc="0" smtClean="0">
                          <a:effectLst/>
                          <a:latin typeface="Times New Roman" pitchFamily="18" charset="0"/>
                          <a:cs typeface="Times New Roman" pitchFamily="18" charset="0"/>
                        </a:rPr>
                        <a:t>điều</a:t>
                      </a:r>
                      <a:r>
                        <a:rPr lang="en-US" sz="1900" kern="1200" spc="0" smtClean="0">
                          <a:effectLst/>
                          <a:latin typeface="Times New Roman" pitchFamily="18" charset="0"/>
                          <a:cs typeface="Times New Roman" pitchFamily="18" charset="0"/>
                        </a:rPr>
                        <a:t>    </a:t>
                      </a:r>
                      <a:r>
                        <a:rPr lang="vi-VN" sz="1900" kern="1200" spc="0" smtClean="0">
                          <a:effectLst/>
                          <a:latin typeface="Times New Roman" pitchFamily="18" charset="0"/>
                          <a:cs typeface="Times New Roman" pitchFamily="18" charset="0"/>
                        </a:rPr>
                        <a:t> </a:t>
                      </a:r>
                      <a:r>
                        <a:rPr lang="vi-VN" sz="1900" kern="1200" spc="0" dirty="0">
                          <a:effectLst/>
                          <a:latin typeface="Times New Roman" pitchFamily="18" charset="0"/>
                          <a:cs typeface="Times New Roman" pitchFamily="18" charset="0"/>
                        </a:rPr>
                        <a:t>tốt nhất cho bạn”.</a:t>
                      </a:r>
                      <a:endParaRPr sz="2100" spc="0" dirty="0">
                        <a:solidFill>
                          <a:schemeClr val="bg1"/>
                        </a:solidFill>
                        <a:latin typeface="Times New Roman" pitchFamily="18" charset="0"/>
                        <a:cs typeface="Times New Roman" pitchFamily="18" charset="0"/>
                      </a:endParaRPr>
                    </a:p>
                  </a:txBody>
                  <a:tcPr marL="0" marR="0" marT="14536"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a:latin typeface="Times New Roman" pitchFamily="18" charset="0"/>
                        <a:cs typeface="Times New Roman" pitchFamily="18" charset="0"/>
                      </a:endParaRPr>
                    </a:p>
                  </a:txBody>
                  <a:tcPr marL="0" marR="0" marT="0" marB="0"/>
                </a:tc>
                <a:extLst>
                  <a:ext uri="{0D108BD9-81ED-4DB2-BD59-A6C34878D82A}">
                    <a16:rowId xmlns:a16="http://schemas.microsoft.com/office/drawing/2014/main" xmlns="" val="10005"/>
                  </a:ext>
                </a:extLst>
              </a:tr>
              <a:tr h="541353">
                <a:tc>
                  <a:txBody>
                    <a:bodyPr/>
                    <a:lstStyle/>
                    <a:p>
                      <a:pPr marL="34290" algn="just">
                        <a:lnSpc>
                          <a:spcPct val="100000"/>
                        </a:lnSpc>
                        <a:spcBef>
                          <a:spcPts val="105"/>
                        </a:spcBef>
                      </a:pPr>
                      <a:r>
                        <a:rPr lang="en-US" sz="2100" spc="0" dirty="0">
                          <a:latin typeface="Times New Roman" pitchFamily="18" charset="0"/>
                          <a:cs typeface="Times New Roman" pitchFamily="18" charset="0"/>
                        </a:rPr>
                        <a:t>- </a:t>
                      </a:r>
                      <a:r>
                        <a:rPr lang="en-US" sz="2100" spc="0" dirty="0" err="1">
                          <a:latin typeface="Times New Roman" pitchFamily="18" charset="0"/>
                          <a:cs typeface="Times New Roman" pitchFamily="18" charset="0"/>
                        </a:rPr>
                        <a:t>Họ</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luôn</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nhìn</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vào</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những</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điểm</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tốt</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của</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bạn</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mà</a:t>
                      </a:r>
                      <a:r>
                        <a:rPr lang="en-US" sz="2100" spc="0" baseline="0" dirty="0">
                          <a:latin typeface="Times New Roman" pitchFamily="18" charset="0"/>
                          <a:cs typeface="Times New Roman" pitchFamily="18" charset="0"/>
                        </a:rPr>
                        <a:t> </a:t>
                      </a:r>
                      <a:r>
                        <a:rPr lang="en-US" sz="2100" spc="0" baseline="0" dirty="0" err="1">
                          <a:latin typeface="Times New Roman" pitchFamily="18" charset="0"/>
                          <a:cs typeface="Times New Roman" pitchFamily="18" charset="0"/>
                        </a:rPr>
                        <a:t>thôi</a:t>
                      </a:r>
                      <a:r>
                        <a:rPr lang="en-US" sz="2100" spc="0" baseline="0" dirty="0">
                          <a:latin typeface="Times New Roman" pitchFamily="18" charset="0"/>
                          <a:cs typeface="Times New Roman" pitchFamily="18" charset="0"/>
                        </a:rPr>
                        <a:t>.</a:t>
                      </a:r>
                      <a:endParaRPr sz="2100" spc="0" dirty="0">
                        <a:solidFill>
                          <a:schemeClr val="bg1"/>
                        </a:solidFill>
                        <a:latin typeface="Times New Roman" pitchFamily="18" charset="0"/>
                        <a:cs typeface="Times New Roman" pitchFamily="18" charset="0"/>
                      </a:endParaRPr>
                    </a:p>
                  </a:txBody>
                  <a:tcPr marL="0" marR="0" marT="13875"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dirty="0">
                        <a:latin typeface="Times New Roman" pitchFamily="18" charset="0"/>
                        <a:cs typeface="Times New Roman" pitchFamily="18" charset="0"/>
                      </a:endParaRPr>
                    </a:p>
                  </a:txBody>
                  <a:tcPr marL="0" marR="0" marT="0" marB="0"/>
                </a:tc>
                <a:extLst>
                  <a:ext uri="{0D108BD9-81ED-4DB2-BD59-A6C34878D82A}">
                    <a16:rowId xmlns:a16="http://schemas.microsoft.com/office/drawing/2014/main" xmlns="" val="10006"/>
                  </a:ext>
                </a:extLst>
              </a:tr>
              <a:tr h="584738">
                <a:tc>
                  <a:txBody>
                    <a:bodyPr/>
                    <a:lstStyle/>
                    <a:p>
                      <a:pPr marL="34290" algn="just">
                        <a:lnSpc>
                          <a:spcPct val="100000"/>
                        </a:lnSpc>
                        <a:spcBef>
                          <a:spcPts val="105"/>
                        </a:spcBef>
                      </a:pPr>
                      <a:r>
                        <a:rPr lang="en-US" sz="1900" kern="1200" spc="0" dirty="0">
                          <a:effectLst/>
                          <a:latin typeface="Times New Roman" pitchFamily="18" charset="0"/>
                          <a:cs typeface="Times New Roman" pitchFamily="18" charset="0"/>
                        </a:rPr>
                        <a:t>- S</a:t>
                      </a:r>
                      <a:r>
                        <a:rPr lang="vi-VN" sz="1900" kern="1200" spc="0" dirty="0">
                          <a:effectLst/>
                          <a:latin typeface="Times New Roman" pitchFamily="18" charset="0"/>
                          <a:cs typeface="Times New Roman" pitchFamily="18" charset="0"/>
                        </a:rPr>
                        <a:t>ẵn sàng dành thời gian ở bên </a:t>
                      </a:r>
                      <a:r>
                        <a:rPr lang="en-US" sz="1900" kern="1200" spc="0" dirty="0" err="1">
                          <a:effectLst/>
                          <a:latin typeface="Times New Roman" pitchFamily="18" charset="0"/>
                          <a:cs typeface="Times New Roman" pitchFamily="18" charset="0"/>
                        </a:rPr>
                        <a:t>bạn</a:t>
                      </a:r>
                      <a:r>
                        <a:rPr lang="en-US" sz="1900" kern="1200" spc="0" baseline="0" dirty="0">
                          <a:effectLst/>
                          <a:latin typeface="Times New Roman" pitchFamily="18" charset="0"/>
                          <a:cs typeface="Times New Roman" pitchFamily="18" charset="0"/>
                        </a:rPr>
                        <a:t> </a:t>
                      </a:r>
                      <a:r>
                        <a:rPr lang="vi-VN" sz="1900" kern="1200" spc="0" dirty="0">
                          <a:effectLst/>
                          <a:latin typeface="Times New Roman" pitchFamily="18" charset="0"/>
                          <a:cs typeface="Times New Roman" pitchFamily="18" charset="0"/>
                        </a:rPr>
                        <a:t>và lắng nghe </a:t>
                      </a:r>
                      <a:r>
                        <a:rPr lang="en-US" sz="1900" kern="1200" spc="0" dirty="0" err="1">
                          <a:effectLst/>
                          <a:latin typeface="Times New Roman" pitchFamily="18" charset="0"/>
                          <a:cs typeface="Times New Roman" pitchFamily="18" charset="0"/>
                        </a:rPr>
                        <a:t>bạn</a:t>
                      </a:r>
                      <a:r>
                        <a:rPr lang="vi-VN" sz="1900" kern="1200" spc="0" dirty="0">
                          <a:effectLst/>
                          <a:latin typeface="Times New Roman" pitchFamily="18" charset="0"/>
                          <a:cs typeface="Times New Roman" pitchFamily="18" charset="0"/>
                        </a:rPr>
                        <a:t>, nhất là khi </a:t>
                      </a:r>
                      <a:r>
                        <a:rPr lang="en-US" sz="1900" kern="1200" spc="0" dirty="0" err="1">
                          <a:effectLst/>
                          <a:latin typeface="Times New Roman" pitchFamily="18" charset="0"/>
                          <a:cs typeface="Times New Roman" pitchFamily="18" charset="0"/>
                        </a:rPr>
                        <a:t>bạn</a:t>
                      </a:r>
                      <a:r>
                        <a:rPr lang="vi-VN" sz="1900" kern="1200" spc="0" dirty="0">
                          <a:effectLst/>
                          <a:latin typeface="Times New Roman" pitchFamily="18" charset="0"/>
                          <a:cs typeface="Times New Roman" pitchFamily="18" charset="0"/>
                        </a:rPr>
                        <a:t> gặp vấn đề.</a:t>
                      </a:r>
                      <a:endParaRPr sz="2100" spc="0" dirty="0">
                        <a:solidFill>
                          <a:schemeClr val="bg1"/>
                        </a:solidFill>
                        <a:latin typeface="Times New Roman" pitchFamily="18" charset="0"/>
                        <a:cs typeface="Times New Roman" pitchFamily="18" charset="0"/>
                      </a:endParaRPr>
                    </a:p>
                  </a:txBody>
                  <a:tcPr marL="0" marR="0" marT="13875"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a:latin typeface="Times New Roman" pitchFamily="18" charset="0"/>
                        <a:cs typeface="Times New Roman" pitchFamily="18" charset="0"/>
                      </a:endParaRPr>
                    </a:p>
                  </a:txBody>
                  <a:tcPr marL="0" marR="0" marT="0" marB="0"/>
                </a:tc>
                <a:tc>
                  <a:txBody>
                    <a:bodyPr/>
                    <a:lstStyle/>
                    <a:p>
                      <a:pPr>
                        <a:lnSpc>
                          <a:spcPct val="100000"/>
                        </a:lnSpc>
                      </a:pPr>
                      <a:endParaRPr sz="2100" spc="0" dirty="0">
                        <a:latin typeface="Times New Roman" pitchFamily="18" charset="0"/>
                        <a:cs typeface="Times New Roman" pitchFamily="18" charset="0"/>
                      </a:endParaRPr>
                    </a:p>
                  </a:txBody>
                  <a:tcPr marL="0" marR="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645881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07504" y="16778"/>
            <a:ext cx="8928992" cy="963950"/>
          </a:xfrm>
        </p:spPr>
        <p:txBody>
          <a:bodyPr/>
          <a:lstStyle/>
          <a:p>
            <a:r>
              <a:rPr lang="en-US" smtClean="0"/>
              <a:t>Một vài tiếp cận </a:t>
            </a:r>
            <a:r>
              <a:rPr lang="en-US"/>
              <a:t>giáo </a:t>
            </a:r>
            <a:r>
              <a:rPr lang="en-US" smtClean="0"/>
              <a:t>dục</a:t>
            </a: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952301402"/>
              </p:ext>
            </p:extLst>
          </p:nvPr>
        </p:nvGraphicFramePr>
        <p:xfrm>
          <a:off x="395536" y="2303118"/>
          <a:ext cx="8424936" cy="1485922"/>
        </p:xfrm>
        <a:graphic>
          <a:graphicData uri="http://schemas.openxmlformats.org/drawingml/2006/table">
            <a:tbl>
              <a:tblPr firstRow="1" bandRow="1">
                <a:tableStyleId>{BC89EF96-8CEA-46FF-86C4-4CE0E7609802}</a:tableStyleId>
              </a:tblPr>
              <a:tblGrid>
                <a:gridCol w="4212468"/>
                <a:gridCol w="4212468"/>
              </a:tblGrid>
              <a:tr h="1485922">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vi-VN" sz="2800" b="0" kern="1200" smtClean="0">
                          <a:solidFill>
                            <a:schemeClr val="tx1"/>
                          </a:solidFill>
                          <a:latin typeface="+mj-lt"/>
                          <a:ea typeface="+mn-ea"/>
                          <a:cs typeface="+mn-cs"/>
                        </a:rPr>
                        <a:t>Năng lực (thông minh,  tính cách, tài năng…) </a:t>
                      </a:r>
                      <a:r>
                        <a:rPr lang="en-US" sz="2800" b="0" kern="1200" baseline="0" smtClean="0">
                          <a:solidFill>
                            <a:schemeClr val="tx1"/>
                          </a:solidFill>
                          <a:latin typeface="+mj-lt"/>
                          <a:ea typeface="+mn-ea"/>
                          <a:cs typeface="+mn-cs"/>
                        </a:rPr>
                        <a:t> </a:t>
                      </a:r>
                      <a:r>
                        <a:rPr lang="vi-VN" sz="2800" b="0" kern="1200" smtClean="0">
                          <a:solidFill>
                            <a:schemeClr val="tx1"/>
                          </a:solidFill>
                          <a:latin typeface="+mj-lt"/>
                          <a:ea typeface="+mn-ea"/>
                          <a:cs typeface="+mn-cs"/>
                        </a:rPr>
                        <a:t>được </a:t>
                      </a:r>
                      <a:r>
                        <a:rPr lang="en-US" sz="2800" b="0" kern="1200" smtClean="0">
                          <a:solidFill>
                            <a:schemeClr val="tx1"/>
                          </a:solidFill>
                          <a:latin typeface="+mj-lt"/>
                          <a:ea typeface="+mn-ea"/>
                          <a:cs typeface="+mn-cs"/>
                        </a:rPr>
                        <a:t>    </a:t>
                      </a:r>
                      <a:r>
                        <a:rPr lang="vi-VN" sz="2800" b="0" kern="1200" smtClean="0">
                          <a:solidFill>
                            <a:schemeClr val="tx1"/>
                          </a:solidFill>
                          <a:latin typeface="+mj-lt"/>
                          <a:ea typeface="+mn-ea"/>
                          <a:cs typeface="+mn-cs"/>
                        </a:rPr>
                        <a:t>“</a:t>
                      </a:r>
                      <a:r>
                        <a:rPr lang="vi-VN" sz="2800" b="0" kern="1200" smtClean="0">
                          <a:solidFill>
                            <a:srgbClr val="FF0000"/>
                          </a:solidFill>
                          <a:latin typeface="+mj-lt"/>
                          <a:ea typeface="+mn-ea"/>
                          <a:cs typeface="+mn-cs"/>
                        </a:rPr>
                        <a:t>định đoạt</a:t>
                      </a:r>
                      <a:r>
                        <a:rPr lang="vi-VN" sz="2800" b="0" kern="1200" smtClean="0">
                          <a:solidFill>
                            <a:schemeClr val="tx1"/>
                          </a:solidFill>
                          <a:latin typeface="+mj-lt"/>
                          <a:ea typeface="+mn-ea"/>
                          <a:cs typeface="+mn-cs"/>
                        </a:rPr>
                        <a:t>” cố  định</a:t>
                      </a:r>
                    </a:p>
                  </a:txBody>
                  <a:tcPr anchor="ctr"/>
                </a:tc>
                <a:tc>
                  <a:txBody>
                    <a:bodyPr/>
                    <a:lstStyle/>
                    <a:p>
                      <a:pPr algn="just"/>
                      <a:r>
                        <a:rPr lang="vi-VN" sz="2800" b="0" kern="1200" smtClean="0">
                          <a:solidFill>
                            <a:schemeClr val="tx1"/>
                          </a:solidFill>
                          <a:latin typeface="+mj-lt"/>
                          <a:ea typeface="+mn-ea"/>
                          <a:cs typeface="+mn-cs"/>
                        </a:rPr>
                        <a:t>Năng lực (thông  minh, tính cách, tài  năng…) </a:t>
                      </a:r>
                      <a:r>
                        <a:rPr lang="vi-VN" sz="2800" b="0" kern="1200" smtClean="0">
                          <a:solidFill>
                            <a:srgbClr val="FF0000"/>
                          </a:solidFill>
                          <a:latin typeface="+mj-lt"/>
                          <a:ea typeface="+mn-ea"/>
                          <a:cs typeface="+mn-cs"/>
                        </a:rPr>
                        <a:t>có thể </a:t>
                      </a:r>
                      <a:r>
                        <a:rPr lang="en-US" sz="2800" b="0" kern="1200" smtClean="0">
                          <a:solidFill>
                            <a:srgbClr val="FF0000"/>
                          </a:solidFill>
                          <a:latin typeface="+mj-lt"/>
                          <a:ea typeface="+mn-ea"/>
                          <a:cs typeface="+mn-cs"/>
                        </a:rPr>
                        <a:t>   </a:t>
                      </a:r>
                      <a:r>
                        <a:rPr lang="vi-VN" sz="2800" b="0" kern="1200" smtClean="0">
                          <a:solidFill>
                            <a:srgbClr val="FF0000"/>
                          </a:solidFill>
                          <a:latin typeface="+mj-lt"/>
                          <a:ea typeface="+mn-ea"/>
                          <a:cs typeface="+mn-cs"/>
                        </a:rPr>
                        <a:t>phát  triển</a:t>
                      </a:r>
                      <a:endParaRPr lang="en-US" sz="2800" b="0" kern="1200">
                        <a:solidFill>
                          <a:srgbClr val="FF0000"/>
                        </a:solidFill>
                        <a:latin typeface="+mj-lt"/>
                        <a:ea typeface="+mn-ea"/>
                        <a:cs typeface="+mn-cs"/>
                      </a:endParaRPr>
                    </a:p>
                  </a:txBody>
                  <a:tcPr anchor="ctr"/>
                </a:tc>
              </a:tr>
            </a:tbl>
          </a:graphicData>
        </a:graphic>
      </p:graphicFrame>
      <p:sp>
        <p:nvSpPr>
          <p:cNvPr id="3" name="TextBox 2"/>
          <p:cNvSpPr txBox="1"/>
          <p:nvPr/>
        </p:nvSpPr>
        <p:spPr>
          <a:xfrm>
            <a:off x="144016" y="6248925"/>
            <a:ext cx="8892480" cy="492443"/>
          </a:xfrm>
          <a:prstGeom prst="rect">
            <a:avLst/>
          </a:prstGeom>
          <a:noFill/>
        </p:spPr>
        <p:txBody>
          <a:bodyPr wrap="square" rtlCol="0">
            <a:spAutoFit/>
          </a:bodyPr>
          <a:lstStyle/>
          <a:p>
            <a:pPr algn="ctr"/>
            <a:r>
              <a:rPr lang="en-US" sz="2600">
                <a:solidFill>
                  <a:srgbClr val="44536A"/>
                </a:solidFill>
                <a:latin typeface="Times New Roman" pitchFamily="18" charset="0"/>
                <a:cs typeface="Times New Roman" pitchFamily="18" charset="0"/>
              </a:rPr>
              <a:t>Carol </a:t>
            </a:r>
            <a:r>
              <a:rPr lang="en-US" sz="2600" smtClean="0">
                <a:solidFill>
                  <a:srgbClr val="44536A"/>
                </a:solidFill>
                <a:latin typeface="Times New Roman" pitchFamily="18" charset="0"/>
                <a:cs typeface="Times New Roman" pitchFamily="18" charset="0"/>
              </a:rPr>
              <a:t>Dweck.Mindset</a:t>
            </a:r>
            <a:r>
              <a:rPr lang="en-US" sz="2600">
                <a:solidFill>
                  <a:srgbClr val="44536A"/>
                </a:solidFill>
                <a:latin typeface="Times New Roman" pitchFamily="18" charset="0"/>
                <a:cs typeface="Times New Roman" pitchFamily="18" charset="0"/>
              </a:rPr>
              <a:t>: How You Can Fulfil Your Potential (2012</a:t>
            </a:r>
            <a:r>
              <a:rPr lang="en-US" sz="2600" smtClean="0">
                <a:solidFill>
                  <a:srgbClr val="44536A"/>
                </a:solidFill>
                <a:latin typeface="Times New Roman" pitchFamily="18" charset="0"/>
                <a:cs typeface="Times New Roman" pitchFamily="18" charset="0"/>
              </a:rPr>
              <a:t>)</a:t>
            </a:r>
            <a:endParaRPr lang="en-US" sz="260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32018342"/>
              </p:ext>
            </p:extLst>
          </p:nvPr>
        </p:nvGraphicFramePr>
        <p:xfrm>
          <a:off x="395536" y="3789040"/>
          <a:ext cx="8424936" cy="1195986"/>
        </p:xfrm>
        <a:graphic>
          <a:graphicData uri="http://schemas.openxmlformats.org/drawingml/2006/table">
            <a:tbl>
              <a:tblPr firstRow="1" bandRow="1">
                <a:tableStyleId>{BC89EF96-8CEA-46FF-86C4-4CE0E7609802}</a:tableStyleId>
              </a:tblPr>
              <a:tblGrid>
                <a:gridCol w="4212468"/>
                <a:gridCol w="4212468"/>
              </a:tblGrid>
              <a:tr h="1195986">
                <a:tc>
                  <a:txBody>
                    <a:bodyPr/>
                    <a:lstStyle/>
                    <a:p>
                      <a:pPr marL="12700" indent="0" algn="just">
                        <a:lnSpc>
                          <a:spcPct val="100000"/>
                        </a:lnSpc>
                        <a:spcBef>
                          <a:spcPts val="300"/>
                        </a:spcBef>
                        <a:buFont typeface="Arial"/>
                        <a:buNone/>
                        <a:tabLst>
                          <a:tab pos="127000" algn="l"/>
                        </a:tabLst>
                      </a:pPr>
                      <a:r>
                        <a:rPr lang="en-US" sz="2800" b="0" kern="1200" smtClean="0">
                          <a:solidFill>
                            <a:schemeClr val="tx1"/>
                          </a:solidFill>
                          <a:latin typeface="Times New Roman" pitchFamily="18" charset="0"/>
                          <a:ea typeface="+mn-ea"/>
                          <a:cs typeface="Times New Roman" pitchFamily="18" charset="0"/>
                        </a:rPr>
                        <a:t>Nhấn mạnh </a:t>
                      </a:r>
                      <a:r>
                        <a:rPr lang="en-US" sz="2800" b="0" kern="1200" smtClean="0">
                          <a:solidFill>
                            <a:srgbClr val="FF0000"/>
                          </a:solidFill>
                          <a:latin typeface="Times New Roman" pitchFamily="18" charset="0"/>
                          <a:ea typeface="+mn-ea"/>
                          <a:cs typeface="Times New Roman" pitchFamily="18" charset="0"/>
                        </a:rPr>
                        <a:t>Thông</a:t>
                      </a:r>
                      <a:r>
                        <a:rPr lang="en-US" sz="2800" b="0" kern="1200" baseline="0" smtClean="0">
                          <a:solidFill>
                            <a:srgbClr val="FF0000"/>
                          </a:solidFill>
                          <a:latin typeface="Times New Roman" pitchFamily="18" charset="0"/>
                          <a:ea typeface="+mn-ea"/>
                          <a:cs typeface="Times New Roman" pitchFamily="18" charset="0"/>
                        </a:rPr>
                        <a:t> </a:t>
                      </a:r>
                      <a:r>
                        <a:rPr lang="en-US" sz="2800" b="0" kern="1200" smtClean="0">
                          <a:solidFill>
                            <a:srgbClr val="FF0000"/>
                          </a:solidFill>
                          <a:latin typeface="Times New Roman" pitchFamily="18" charset="0"/>
                          <a:ea typeface="+mn-ea"/>
                          <a:cs typeface="Times New Roman" pitchFamily="18" charset="0"/>
                        </a:rPr>
                        <a:t>minh</a:t>
                      </a:r>
                    </a:p>
                  </a:txBody>
                  <a:tcPr anchor="ctr">
                    <a:solidFill>
                      <a:schemeClr val="accent1">
                        <a:lumMod val="20000"/>
                        <a:lumOff val="80000"/>
                      </a:schemeClr>
                    </a:solidFill>
                  </a:tcPr>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sz="2800" b="0" kern="1200" smtClean="0">
                          <a:solidFill>
                            <a:schemeClr val="tx1"/>
                          </a:solidFill>
                          <a:latin typeface="Times New Roman" pitchFamily="18" charset="0"/>
                          <a:ea typeface="+mn-ea"/>
                          <a:cs typeface="Times New Roman" pitchFamily="18" charset="0"/>
                        </a:rPr>
                        <a:t>Nhấn mạnh </a:t>
                      </a:r>
                      <a:r>
                        <a:rPr lang="en-US" sz="2800" b="0" kern="1200" smtClean="0">
                          <a:solidFill>
                            <a:srgbClr val="FF0000"/>
                          </a:solidFill>
                          <a:latin typeface="Times New Roman" pitchFamily="18" charset="0"/>
                          <a:ea typeface="+mn-ea"/>
                          <a:cs typeface="Times New Roman" pitchFamily="18" charset="0"/>
                        </a:rPr>
                        <a:t>Cố gắng</a:t>
                      </a:r>
                    </a:p>
                  </a:txBody>
                  <a:tcPr anchor="ctr">
                    <a:solidFill>
                      <a:schemeClr val="accent1">
                        <a:lumMod val="20000"/>
                        <a:lumOff val="80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30946581"/>
              </p:ext>
            </p:extLst>
          </p:nvPr>
        </p:nvGraphicFramePr>
        <p:xfrm>
          <a:off x="395536" y="4969318"/>
          <a:ext cx="8424936" cy="1195986"/>
        </p:xfrm>
        <a:graphic>
          <a:graphicData uri="http://schemas.openxmlformats.org/drawingml/2006/table">
            <a:tbl>
              <a:tblPr firstRow="1" bandRow="1">
                <a:tableStyleId>{BC89EF96-8CEA-46FF-86C4-4CE0E7609802}</a:tableStyleId>
              </a:tblPr>
              <a:tblGrid>
                <a:gridCol w="4212468"/>
                <a:gridCol w="4212468"/>
              </a:tblGrid>
              <a:tr h="1195986">
                <a:tc>
                  <a:txBody>
                    <a:bodyPr/>
                    <a:lstStyle/>
                    <a:p>
                      <a:pPr marL="12700" indent="0" algn="just">
                        <a:lnSpc>
                          <a:spcPct val="100000"/>
                        </a:lnSpc>
                        <a:spcBef>
                          <a:spcPts val="305"/>
                        </a:spcBef>
                        <a:buFont typeface="Arial"/>
                        <a:buNone/>
                        <a:tabLst>
                          <a:tab pos="127000" algn="l"/>
                        </a:tabLst>
                      </a:pPr>
                      <a:r>
                        <a:rPr lang="vi-VN" sz="2800" b="0" kern="1200" smtClean="0">
                          <a:solidFill>
                            <a:schemeClr val="tx1"/>
                          </a:solidFill>
                          <a:latin typeface="+mj-lt"/>
                          <a:ea typeface="+mn-ea"/>
                          <a:cs typeface="+mn-cs"/>
                        </a:rPr>
                        <a:t>Nếp nghĩ cứng, cố định</a:t>
                      </a:r>
                      <a:endParaRPr lang="en-US" sz="2800" b="0" kern="1200" smtClean="0">
                        <a:solidFill>
                          <a:schemeClr val="tx1"/>
                        </a:solidFill>
                        <a:latin typeface="+mj-lt"/>
                        <a:ea typeface="+mn-ea"/>
                        <a:cs typeface="+mn-cs"/>
                      </a:endParaRPr>
                    </a:p>
                    <a:p>
                      <a:pPr marL="12700" indent="0" algn="just">
                        <a:lnSpc>
                          <a:spcPct val="100000"/>
                        </a:lnSpc>
                        <a:spcBef>
                          <a:spcPts val="305"/>
                        </a:spcBef>
                        <a:buFont typeface="Arial"/>
                        <a:buNone/>
                        <a:tabLst>
                          <a:tab pos="127000" algn="l"/>
                        </a:tabLst>
                      </a:pPr>
                      <a:r>
                        <a:rPr lang="vi-VN" sz="2800" b="0" kern="1200" smtClean="0">
                          <a:solidFill>
                            <a:schemeClr val="tx1"/>
                          </a:solidFill>
                          <a:latin typeface="+mj-lt"/>
                          <a:ea typeface="+mn-ea"/>
                          <a:cs typeface="+mn-cs"/>
                        </a:rPr>
                        <a:t>(Fixed mindset)</a:t>
                      </a:r>
                    </a:p>
                  </a:txBody>
                  <a:tcPr anchor="ctr"/>
                </a:tc>
                <a:tc>
                  <a:txBody>
                    <a:bodyPr/>
                    <a:lstStyle/>
                    <a:p>
                      <a:pPr marL="12700" indent="0" algn="just">
                        <a:lnSpc>
                          <a:spcPct val="100000"/>
                        </a:lnSpc>
                        <a:spcBef>
                          <a:spcPts val="300"/>
                        </a:spcBef>
                        <a:buClr>
                          <a:srgbClr val="5B9BD4"/>
                        </a:buClr>
                        <a:buSzPct val="78787"/>
                        <a:buFont typeface="Arial"/>
                        <a:buNone/>
                        <a:tabLst>
                          <a:tab pos="205104" algn="l"/>
                        </a:tabLst>
                      </a:pPr>
                      <a:r>
                        <a:rPr lang="en-US" sz="2800" b="0" kern="1200" smtClean="0">
                          <a:solidFill>
                            <a:schemeClr val="tx1"/>
                          </a:solidFill>
                          <a:latin typeface="Times New Roman" pitchFamily="18" charset="0"/>
                          <a:ea typeface="+mn-ea"/>
                          <a:cs typeface="Times New Roman" pitchFamily="18" charset="0"/>
                        </a:rPr>
                        <a:t>Nếp nghĩ phát triển</a:t>
                      </a:r>
                    </a:p>
                    <a:p>
                      <a:pPr marL="12700" indent="0" algn="just">
                        <a:lnSpc>
                          <a:spcPct val="100000"/>
                        </a:lnSpc>
                        <a:spcBef>
                          <a:spcPts val="300"/>
                        </a:spcBef>
                        <a:buClr>
                          <a:srgbClr val="5B9BD4"/>
                        </a:buClr>
                        <a:buSzPct val="78787"/>
                        <a:buFont typeface="Arial"/>
                        <a:buNone/>
                        <a:tabLst>
                          <a:tab pos="205104" algn="l"/>
                        </a:tabLst>
                      </a:pPr>
                      <a:r>
                        <a:rPr lang="en-US" sz="2800" b="0" kern="1200" smtClean="0">
                          <a:solidFill>
                            <a:schemeClr val="tx1"/>
                          </a:solidFill>
                          <a:latin typeface="Times New Roman" pitchFamily="18" charset="0"/>
                          <a:ea typeface="+mn-ea"/>
                          <a:cs typeface="Times New Roman" pitchFamily="18" charset="0"/>
                        </a:rPr>
                        <a:t>(Growth mindset)</a:t>
                      </a:r>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0405167"/>
              </p:ext>
            </p:extLst>
          </p:nvPr>
        </p:nvGraphicFramePr>
        <p:xfrm>
          <a:off x="395536" y="1412776"/>
          <a:ext cx="8424936" cy="909858"/>
        </p:xfrm>
        <a:graphic>
          <a:graphicData uri="http://schemas.openxmlformats.org/drawingml/2006/table">
            <a:tbl>
              <a:tblPr firstRow="1" bandRow="1">
                <a:tableStyleId>{BC89EF96-8CEA-46FF-86C4-4CE0E7609802}</a:tableStyleId>
              </a:tblPr>
              <a:tblGrid>
                <a:gridCol w="4212468"/>
                <a:gridCol w="4212468"/>
              </a:tblGrid>
              <a:tr h="9098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800" b="1" kern="1200" smtClean="0">
                          <a:solidFill>
                            <a:srgbClr val="FF0000"/>
                          </a:solidFill>
                          <a:latin typeface="Times New Roman" pitchFamily="18" charset="0"/>
                          <a:ea typeface="+mn-ea"/>
                          <a:cs typeface="Times New Roman" pitchFamily="18" charset="0"/>
                        </a:rPr>
                        <a:t>XÁC</a:t>
                      </a:r>
                      <a:r>
                        <a:rPr lang="en-US" sz="2800" b="1" kern="1200" baseline="0" smtClean="0">
                          <a:solidFill>
                            <a:srgbClr val="FF0000"/>
                          </a:solidFill>
                          <a:latin typeface="Times New Roman" pitchFamily="18" charset="0"/>
                          <a:ea typeface="+mn-ea"/>
                          <a:cs typeface="Times New Roman" pitchFamily="18" charset="0"/>
                        </a:rPr>
                        <a:t> ĐỊNH</a:t>
                      </a:r>
                      <a:endParaRPr lang="vi-VN" sz="2800" b="1" kern="1200" smtClean="0">
                        <a:solidFill>
                          <a:srgbClr val="FF0000"/>
                        </a:solidFill>
                        <a:latin typeface="Times New Roman" pitchFamily="18" charset="0"/>
                        <a:ea typeface="+mn-ea"/>
                        <a:cs typeface="Times New Roman" pitchFamily="18" charset="0"/>
                      </a:endParaRPr>
                    </a:p>
                  </a:txBody>
                  <a:tcPr anchor="ctr"/>
                </a:tc>
                <a:tc>
                  <a:txBody>
                    <a:bodyPr/>
                    <a:lstStyle/>
                    <a:p>
                      <a:pPr algn="ctr"/>
                      <a:r>
                        <a:rPr lang="en-US" sz="2800" b="1" kern="1200" smtClean="0">
                          <a:solidFill>
                            <a:srgbClr val="FF0000"/>
                          </a:solidFill>
                          <a:latin typeface="Times New Roman" pitchFamily="18" charset="0"/>
                          <a:ea typeface="+mn-ea"/>
                          <a:cs typeface="Times New Roman" pitchFamily="18" charset="0"/>
                        </a:rPr>
                        <a:t>TỰ</a:t>
                      </a:r>
                      <a:r>
                        <a:rPr lang="en-US" sz="2800" b="1" kern="1200" baseline="0" smtClean="0">
                          <a:solidFill>
                            <a:srgbClr val="FF0000"/>
                          </a:solidFill>
                          <a:latin typeface="Times New Roman" pitchFamily="18" charset="0"/>
                          <a:ea typeface="+mn-ea"/>
                          <a:cs typeface="Times New Roman" pitchFamily="18" charset="0"/>
                        </a:rPr>
                        <a:t> DO</a:t>
                      </a:r>
                      <a:endParaRPr lang="en-US" sz="2800" b="1" kern="1200">
                        <a:solidFill>
                          <a:srgbClr val="FF0000"/>
                        </a:solidFill>
                        <a:latin typeface="Times New Roman" pitchFamily="18" charset="0"/>
                        <a:ea typeface="+mn-ea"/>
                        <a:cs typeface="Times New Roman" pitchFamily="18" charset="0"/>
                      </a:endParaRPr>
                    </a:p>
                  </a:txBody>
                  <a:tcPr anchor="ctr"/>
                </a:tc>
              </a:tr>
            </a:tbl>
          </a:graphicData>
        </a:graphic>
      </p:graphicFrame>
    </p:spTree>
    <p:extLst>
      <p:ext uri="{BB962C8B-B14F-4D97-AF65-F5344CB8AC3E}">
        <p14:creationId xmlns:p14="http://schemas.microsoft.com/office/powerpoint/2010/main" val="207143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Ví dụ hoạt động sử dụng mô hình 5E</a:t>
            </a:r>
            <a:endParaRPr lang="en-US"/>
          </a:p>
        </p:txBody>
      </p:sp>
      <p:sp>
        <p:nvSpPr>
          <p:cNvPr id="4" name="object 2"/>
          <p:cNvSpPr txBox="1"/>
          <p:nvPr/>
        </p:nvSpPr>
        <p:spPr>
          <a:xfrm>
            <a:off x="152400" y="1124744"/>
            <a:ext cx="4267201" cy="4737194"/>
          </a:xfrm>
          <a:prstGeom prst="rect">
            <a:avLst/>
          </a:prstGeom>
        </p:spPr>
        <p:txBody>
          <a:bodyPr vert="horz" wrap="square" lIns="0" tIns="119380" rIns="0" bIns="0" rtlCol="0">
            <a:spAutoFit/>
          </a:bodyPr>
          <a:lstStyle/>
          <a:p>
            <a:pPr marL="469900" indent="-457200" algn="just" latinLnBrk="0">
              <a:spcBef>
                <a:spcPts val="600"/>
              </a:spcBef>
              <a:buFont typeface="Arial" pitchFamily="34" charset="0"/>
              <a:buChar char="•"/>
            </a:pPr>
            <a:r>
              <a:rPr lang="en-US" sz="2800" smtClean="0">
                <a:latin typeface="Times New Roman" panose="02020603050405020304" pitchFamily="18" charset="0"/>
                <a:cs typeface="Times New Roman" panose="02020603050405020304" pitchFamily="18" charset="0"/>
              </a:rPr>
              <a:t>Bước 1: Trò chơi “Ghi nhận điểm tốt của bạn”</a:t>
            </a:r>
          </a:p>
          <a:p>
            <a:pPr marL="469900" indent="-457200" algn="just" latinLnBrk="0">
              <a:spcBef>
                <a:spcPts val="600"/>
              </a:spcBef>
              <a:buFont typeface="Arial" pitchFamily="34" charset="0"/>
              <a:buChar char="•"/>
            </a:pPr>
            <a:r>
              <a:rPr lang="en-US" sz="2800">
                <a:solidFill>
                  <a:srgbClr val="0000FF"/>
                </a:solidFill>
                <a:latin typeface="Times New Roman" panose="02020603050405020304" pitchFamily="18" charset="0"/>
                <a:cs typeface="Times New Roman" panose="02020603050405020304" pitchFamily="18" charset="0"/>
                <a:sym typeface="Wingdings" pitchFamily="2" charset="2"/>
              </a:rPr>
              <a:t>Bước 2: Thảo luận “thế nào là người bạn tốt</a:t>
            </a:r>
            <a:r>
              <a:rPr lang="en-US" sz="2800" smtClean="0">
                <a:solidFill>
                  <a:srgbClr val="0000FF"/>
                </a:solidFill>
                <a:latin typeface="Times New Roman" panose="02020603050405020304" pitchFamily="18" charset="0"/>
                <a:cs typeface="Times New Roman" panose="02020603050405020304" pitchFamily="18" charset="0"/>
                <a:sym typeface="Wingdings" pitchFamily="2" charset="2"/>
              </a:rPr>
              <a:t>”</a:t>
            </a:r>
          </a:p>
          <a:p>
            <a:pPr marL="469900" indent="-457200" algn="just" latinLnBrk="0">
              <a:spcBef>
                <a:spcPts val="600"/>
              </a:spcBef>
              <a:buFont typeface="Arial" pitchFamily="34" charset="0"/>
              <a:buChar char="•"/>
            </a:pPr>
            <a:r>
              <a:rPr lang="en-US" sz="2800">
                <a:latin typeface="Times New Roman" panose="02020603050405020304" pitchFamily="18" charset="0"/>
                <a:cs typeface="Times New Roman" panose="02020603050405020304" pitchFamily="18" charset="0"/>
                <a:sym typeface="Wingdings" pitchFamily="2" charset="2"/>
              </a:rPr>
              <a:t>Bước 3: Làm rõ khái niệm người bạn </a:t>
            </a:r>
            <a:r>
              <a:rPr lang="en-US" sz="2800" smtClean="0">
                <a:latin typeface="Times New Roman" panose="02020603050405020304" pitchFamily="18" charset="0"/>
                <a:cs typeface="Times New Roman" panose="02020603050405020304" pitchFamily="18" charset="0"/>
                <a:sym typeface="Wingdings" pitchFamily="2" charset="2"/>
              </a:rPr>
              <a:t>tốt</a:t>
            </a:r>
          </a:p>
          <a:p>
            <a:pPr marL="469900" indent="-457200" algn="just" latinLnBrk="0">
              <a:spcBef>
                <a:spcPts val="600"/>
              </a:spcBef>
              <a:buFont typeface="Arial" pitchFamily="34" charset="0"/>
              <a:buChar char="•"/>
            </a:pPr>
            <a:r>
              <a:rPr lang="en-US" sz="2800">
                <a:solidFill>
                  <a:srgbClr val="0000FF"/>
                </a:solidFill>
                <a:latin typeface="Times New Roman" panose="02020603050405020304" pitchFamily="18" charset="0"/>
                <a:cs typeface="Times New Roman" panose="02020603050405020304" pitchFamily="18" charset="0"/>
                <a:sym typeface="Wingdings" pitchFamily="2" charset="2"/>
              </a:rPr>
              <a:t>Bước 4: “kể chuyện: người bạn nhỏ</a:t>
            </a:r>
            <a:r>
              <a:rPr lang="en-US" sz="2800" smtClean="0">
                <a:solidFill>
                  <a:srgbClr val="0000FF"/>
                </a:solidFill>
                <a:latin typeface="Times New Roman" panose="02020603050405020304" pitchFamily="18" charset="0"/>
                <a:cs typeface="Times New Roman" panose="02020603050405020304" pitchFamily="18" charset="0"/>
                <a:sym typeface="Wingdings" pitchFamily="2" charset="2"/>
              </a:rPr>
              <a:t>”</a:t>
            </a:r>
          </a:p>
          <a:p>
            <a:pPr marL="469900" indent="-457200" algn="just" latinLnBrk="0">
              <a:spcBef>
                <a:spcPts val="600"/>
              </a:spcBef>
              <a:buFont typeface="Arial" pitchFamily="34" charset="0"/>
              <a:buChar char="•"/>
            </a:pPr>
            <a:r>
              <a:rPr lang="en-US" sz="2800">
                <a:latin typeface="Times New Roman" panose="02020603050405020304" pitchFamily="18" charset="0"/>
                <a:cs typeface="Times New Roman" panose="02020603050405020304" pitchFamily="18" charset="0"/>
                <a:sym typeface="Wingdings" pitchFamily="2" charset="2"/>
              </a:rPr>
              <a:t>Bước 5: Thực hiện phiếu </a:t>
            </a:r>
            <a:r>
              <a:rPr lang="en-US" sz="2800" smtClean="0">
                <a:latin typeface="Times New Roman" panose="02020603050405020304" pitchFamily="18" charset="0"/>
                <a:cs typeface="Times New Roman" panose="02020603050405020304" pitchFamily="18" charset="0"/>
                <a:sym typeface="Wingdings" pitchFamily="2" charset="2"/>
              </a:rPr>
              <a:t>đánh giá</a:t>
            </a:r>
            <a:endParaRPr lang="en-US" sz="2800" smtClean="0">
              <a:latin typeface="Times New Roman" panose="02020603050405020304" pitchFamily="18" charset="0"/>
              <a:cs typeface="Times New Roman" panose="02020603050405020304" pitchFamily="18" charset="0"/>
            </a:endParaRPr>
          </a:p>
        </p:txBody>
      </p:sp>
      <p:sp>
        <p:nvSpPr>
          <p:cNvPr id="5" name="object 3"/>
          <p:cNvSpPr txBox="1"/>
          <p:nvPr/>
        </p:nvSpPr>
        <p:spPr>
          <a:xfrm>
            <a:off x="5940152" y="1124744"/>
            <a:ext cx="3168352" cy="4429418"/>
          </a:xfrm>
          <a:prstGeom prst="rect">
            <a:avLst/>
          </a:prstGeom>
        </p:spPr>
        <p:txBody>
          <a:bodyPr vert="horz" wrap="square" lIns="0" tIns="119380" rIns="0" bIns="0" rtlCol="0">
            <a:spAutoFit/>
          </a:bodyPr>
          <a:lstStyle/>
          <a:p>
            <a:pPr marL="607695" indent="-457200" algn="just" latinLnBrk="0">
              <a:spcBef>
                <a:spcPts val="600"/>
              </a:spcBef>
              <a:buFont typeface="Arial" pitchFamily="34" charset="0"/>
              <a:buChar char="•"/>
            </a:pPr>
            <a:r>
              <a:rPr lang="en-US" sz="2800" smtClean="0">
                <a:latin typeface="Times New Roman" panose="02020603050405020304" pitchFamily="18" charset="0"/>
                <a:cs typeface="Times New Roman" panose="02020603050405020304" pitchFamily="18" charset="0"/>
              </a:rPr>
              <a:t>E1 (tạo lôi cuốn)</a:t>
            </a:r>
          </a:p>
          <a:p>
            <a:pPr marL="150495" algn="just" latinLnBrk="0">
              <a:spcBef>
                <a:spcPts val="600"/>
              </a:spcBef>
            </a:pPr>
            <a:endParaRPr lang="en-US" sz="2400" smtClean="0">
              <a:latin typeface="Times New Roman" panose="02020603050405020304" pitchFamily="18" charset="0"/>
              <a:cs typeface="Times New Roman" panose="02020603050405020304" pitchFamily="18" charset="0"/>
            </a:endParaRPr>
          </a:p>
          <a:p>
            <a:pPr marL="607695" indent="-457200" algn="just" latinLnBrk="0">
              <a:spcBef>
                <a:spcPts val="600"/>
              </a:spcBef>
              <a:buFont typeface="Arial" pitchFamily="34" charset="0"/>
              <a:buChar char="•"/>
            </a:pPr>
            <a:r>
              <a:rPr lang="en-US" sz="2800" smtClean="0">
                <a:solidFill>
                  <a:srgbClr val="0000FF"/>
                </a:solidFill>
                <a:latin typeface="Times New Roman" panose="02020603050405020304" pitchFamily="18" charset="0"/>
                <a:cs typeface="Times New Roman" panose="02020603050405020304" pitchFamily="18" charset="0"/>
                <a:sym typeface="Wingdings" pitchFamily="2" charset="2"/>
              </a:rPr>
              <a:t>E2 (khám phá)</a:t>
            </a:r>
          </a:p>
          <a:p>
            <a:pPr marL="607695" indent="-457200" algn="just" latinLnBrk="0">
              <a:spcBef>
                <a:spcPts val="600"/>
              </a:spcBef>
              <a:buFont typeface="Arial" pitchFamily="34" charset="0"/>
              <a:buChar char="•"/>
            </a:pPr>
            <a:endParaRPr lang="en-US" sz="2800" smtClean="0">
              <a:solidFill>
                <a:srgbClr val="0000FF"/>
              </a:solidFill>
              <a:latin typeface="Times New Roman" panose="02020603050405020304" pitchFamily="18" charset="0"/>
              <a:cs typeface="Times New Roman" panose="02020603050405020304" pitchFamily="18" charset="0"/>
              <a:sym typeface="Wingdings" pitchFamily="2" charset="2"/>
            </a:endParaRPr>
          </a:p>
          <a:p>
            <a:pPr marL="607695" indent="-457200" algn="just" latinLnBrk="0">
              <a:spcBef>
                <a:spcPts val="600"/>
              </a:spcBef>
              <a:buFont typeface="Arial" pitchFamily="34" charset="0"/>
              <a:buChar char="•"/>
            </a:pPr>
            <a:r>
              <a:rPr lang="en-US" sz="2800" smtClean="0">
                <a:latin typeface="Times New Roman" panose="02020603050405020304" pitchFamily="18" charset="0"/>
                <a:cs typeface="Times New Roman" panose="02020603050405020304" pitchFamily="18" charset="0"/>
                <a:sym typeface="Wingdings" pitchFamily="2" charset="2"/>
              </a:rPr>
              <a:t>E3 (giải thích)</a:t>
            </a:r>
          </a:p>
          <a:p>
            <a:pPr marL="607695" indent="-457200" algn="just" latinLnBrk="0">
              <a:spcBef>
                <a:spcPts val="600"/>
              </a:spcBef>
              <a:buFont typeface="Arial" pitchFamily="34" charset="0"/>
              <a:buChar char="•"/>
            </a:pPr>
            <a:endParaRPr lang="en-US" sz="2400" smtClean="0">
              <a:latin typeface="Times New Roman" panose="02020603050405020304" pitchFamily="18" charset="0"/>
              <a:cs typeface="Times New Roman" panose="02020603050405020304" pitchFamily="18" charset="0"/>
              <a:sym typeface="Wingdings" pitchFamily="2" charset="2"/>
            </a:endParaRPr>
          </a:p>
          <a:p>
            <a:pPr marL="607695" indent="-457200" algn="just" latinLnBrk="0">
              <a:spcBef>
                <a:spcPts val="600"/>
              </a:spcBef>
              <a:buFont typeface="Arial" pitchFamily="34" charset="0"/>
              <a:buChar char="•"/>
            </a:pPr>
            <a:r>
              <a:rPr lang="en-US" sz="2800" smtClean="0">
                <a:solidFill>
                  <a:srgbClr val="0000FF"/>
                </a:solidFill>
                <a:latin typeface="Times New Roman" panose="02020603050405020304" pitchFamily="18" charset="0"/>
                <a:cs typeface="Times New Roman" panose="02020603050405020304" pitchFamily="18" charset="0"/>
                <a:sym typeface="Wingdings" pitchFamily="2" charset="2"/>
              </a:rPr>
              <a:t>E4</a:t>
            </a:r>
            <a:r>
              <a:rPr lang="en-US" sz="2800">
                <a:solidFill>
                  <a:srgbClr val="0000FF"/>
                </a:solidFill>
                <a:latin typeface="Times New Roman" panose="02020603050405020304" pitchFamily="18" charset="0"/>
                <a:cs typeface="Times New Roman" panose="02020603050405020304" pitchFamily="18" charset="0"/>
                <a:sym typeface="Wingdings" pitchFamily="2" charset="2"/>
              </a:rPr>
              <a:t>: </a:t>
            </a:r>
            <a:r>
              <a:rPr lang="en-US" sz="2800" smtClean="0">
                <a:solidFill>
                  <a:srgbClr val="0000FF"/>
                </a:solidFill>
                <a:latin typeface="Times New Roman" panose="02020603050405020304" pitchFamily="18" charset="0"/>
                <a:cs typeface="Times New Roman" panose="02020603050405020304" pitchFamily="18" charset="0"/>
                <a:sym typeface="Wingdings" pitchFamily="2" charset="2"/>
              </a:rPr>
              <a:t>(mở rộng)</a:t>
            </a:r>
          </a:p>
          <a:p>
            <a:pPr marL="607695" indent="-457200" algn="just" latinLnBrk="0">
              <a:spcBef>
                <a:spcPts val="600"/>
              </a:spcBef>
              <a:buFont typeface="Arial" pitchFamily="34" charset="0"/>
              <a:buChar char="•"/>
            </a:pPr>
            <a:endParaRPr lang="en-US" sz="2000" smtClean="0">
              <a:solidFill>
                <a:srgbClr val="0000FF"/>
              </a:solidFill>
              <a:latin typeface="Times New Roman" panose="02020603050405020304" pitchFamily="18" charset="0"/>
              <a:cs typeface="Times New Roman" panose="02020603050405020304" pitchFamily="18" charset="0"/>
              <a:sym typeface="Wingdings" pitchFamily="2" charset="2"/>
            </a:endParaRPr>
          </a:p>
          <a:p>
            <a:pPr marL="607695" indent="-457200" algn="just" latinLnBrk="0">
              <a:spcBef>
                <a:spcPts val="600"/>
              </a:spcBef>
              <a:buFont typeface="Arial" pitchFamily="34" charset="0"/>
              <a:buChar char="•"/>
            </a:pPr>
            <a:r>
              <a:rPr lang="en-US" sz="2800" smtClean="0">
                <a:latin typeface="Times New Roman" panose="02020603050405020304" pitchFamily="18" charset="0"/>
                <a:cs typeface="Times New Roman" panose="02020603050405020304" pitchFamily="18" charset="0"/>
                <a:sym typeface="Wingdings" pitchFamily="2" charset="2"/>
              </a:rPr>
              <a:t>E5</a:t>
            </a:r>
            <a:r>
              <a:rPr lang="en-US" sz="2800">
                <a:latin typeface="Times New Roman" panose="02020603050405020304" pitchFamily="18" charset="0"/>
                <a:cs typeface="Times New Roman" panose="02020603050405020304" pitchFamily="18" charset="0"/>
                <a:sym typeface="Wingdings" pitchFamily="2" charset="2"/>
              </a:rPr>
              <a:t>: </a:t>
            </a:r>
            <a:r>
              <a:rPr lang="en-US" sz="2800" smtClean="0">
                <a:latin typeface="Times New Roman" panose="02020603050405020304" pitchFamily="18" charset="0"/>
                <a:cs typeface="Times New Roman" panose="02020603050405020304" pitchFamily="18" charset="0"/>
                <a:sym typeface="Wingdings" pitchFamily="2" charset="2"/>
              </a:rPr>
              <a:t>(đánh giá</a:t>
            </a:r>
            <a:r>
              <a:rPr lang="en-US" sz="2800">
                <a:latin typeface="Times New Roman" panose="02020603050405020304" pitchFamily="18" charset="0"/>
                <a:cs typeface="Times New Roman" panose="02020603050405020304" pitchFamily="18" charset="0"/>
                <a:sym typeface="Wingdings" pitchFamily="2" charset="2"/>
              </a:rPr>
              <a:t>)</a:t>
            </a:r>
          </a:p>
        </p:txBody>
      </p:sp>
      <p:sp>
        <p:nvSpPr>
          <p:cNvPr id="6" name="object 4"/>
          <p:cNvSpPr/>
          <p:nvPr/>
        </p:nvSpPr>
        <p:spPr>
          <a:xfrm>
            <a:off x="4716016" y="1412776"/>
            <a:ext cx="1205362" cy="152400"/>
          </a:xfrm>
          <a:custGeom>
            <a:avLst/>
            <a:gdLst/>
            <a:ahLst/>
            <a:cxnLst/>
            <a:rect l="l" t="t" r="r" b="b"/>
            <a:pathLst>
              <a:path w="609600" h="152400">
                <a:moveTo>
                  <a:pt x="533400" y="0"/>
                </a:moveTo>
                <a:lnTo>
                  <a:pt x="533400" y="38100"/>
                </a:lnTo>
                <a:lnTo>
                  <a:pt x="0" y="38100"/>
                </a:lnTo>
                <a:lnTo>
                  <a:pt x="0" y="114300"/>
                </a:lnTo>
                <a:lnTo>
                  <a:pt x="533400" y="114300"/>
                </a:lnTo>
                <a:lnTo>
                  <a:pt x="533400" y="152400"/>
                </a:lnTo>
                <a:lnTo>
                  <a:pt x="609600" y="76200"/>
                </a:lnTo>
                <a:lnTo>
                  <a:pt x="533400" y="0"/>
                </a:lnTo>
                <a:close/>
              </a:path>
            </a:pathLst>
          </a:custGeom>
          <a:solidFill>
            <a:srgbClr val="C00000"/>
          </a:solidFill>
        </p:spPr>
        <p:txBody>
          <a:bodyPr wrap="square" lIns="0" tIns="0" rIns="0" bIns="0" rtlCol="0"/>
          <a:lstStyle/>
          <a:p>
            <a:pPr latinLnBrk="0"/>
            <a:endParaRPr sz="2800">
              <a:solidFill>
                <a:prstClr val="black"/>
              </a:solidFill>
              <a:latin typeface="Times New Roman" panose="02020603050405020304" pitchFamily="18" charset="0"/>
              <a:cs typeface="Times New Roman" panose="02020603050405020304" pitchFamily="18" charset="0"/>
            </a:endParaRPr>
          </a:p>
        </p:txBody>
      </p:sp>
      <p:sp>
        <p:nvSpPr>
          <p:cNvPr id="7" name="object 4"/>
          <p:cNvSpPr/>
          <p:nvPr/>
        </p:nvSpPr>
        <p:spPr>
          <a:xfrm>
            <a:off x="4716016" y="2348880"/>
            <a:ext cx="1205362" cy="152400"/>
          </a:xfrm>
          <a:custGeom>
            <a:avLst/>
            <a:gdLst/>
            <a:ahLst/>
            <a:cxnLst/>
            <a:rect l="l" t="t" r="r" b="b"/>
            <a:pathLst>
              <a:path w="609600" h="152400">
                <a:moveTo>
                  <a:pt x="533400" y="0"/>
                </a:moveTo>
                <a:lnTo>
                  <a:pt x="533400" y="38100"/>
                </a:lnTo>
                <a:lnTo>
                  <a:pt x="0" y="38100"/>
                </a:lnTo>
                <a:lnTo>
                  <a:pt x="0" y="114300"/>
                </a:lnTo>
                <a:lnTo>
                  <a:pt x="533400" y="114300"/>
                </a:lnTo>
                <a:lnTo>
                  <a:pt x="533400" y="152400"/>
                </a:lnTo>
                <a:lnTo>
                  <a:pt x="609600" y="76200"/>
                </a:lnTo>
                <a:lnTo>
                  <a:pt x="533400" y="0"/>
                </a:lnTo>
                <a:close/>
              </a:path>
            </a:pathLst>
          </a:custGeom>
          <a:solidFill>
            <a:srgbClr val="C00000"/>
          </a:solidFill>
        </p:spPr>
        <p:txBody>
          <a:bodyPr wrap="square" lIns="0" tIns="0" rIns="0" bIns="0" rtlCol="0"/>
          <a:lstStyle/>
          <a:p>
            <a:pPr latinLnBrk="0"/>
            <a:endParaRPr sz="2800">
              <a:solidFill>
                <a:prstClr val="black"/>
              </a:solidFill>
              <a:latin typeface="Times New Roman" panose="02020603050405020304" pitchFamily="18" charset="0"/>
              <a:cs typeface="Times New Roman" panose="02020603050405020304" pitchFamily="18" charset="0"/>
            </a:endParaRPr>
          </a:p>
        </p:txBody>
      </p:sp>
      <p:sp>
        <p:nvSpPr>
          <p:cNvPr id="8" name="object 4"/>
          <p:cNvSpPr/>
          <p:nvPr/>
        </p:nvSpPr>
        <p:spPr>
          <a:xfrm>
            <a:off x="4716016" y="3348608"/>
            <a:ext cx="1205362" cy="152400"/>
          </a:xfrm>
          <a:custGeom>
            <a:avLst/>
            <a:gdLst/>
            <a:ahLst/>
            <a:cxnLst/>
            <a:rect l="l" t="t" r="r" b="b"/>
            <a:pathLst>
              <a:path w="609600" h="152400">
                <a:moveTo>
                  <a:pt x="533400" y="0"/>
                </a:moveTo>
                <a:lnTo>
                  <a:pt x="533400" y="38100"/>
                </a:lnTo>
                <a:lnTo>
                  <a:pt x="0" y="38100"/>
                </a:lnTo>
                <a:lnTo>
                  <a:pt x="0" y="114300"/>
                </a:lnTo>
                <a:lnTo>
                  <a:pt x="533400" y="114300"/>
                </a:lnTo>
                <a:lnTo>
                  <a:pt x="533400" y="152400"/>
                </a:lnTo>
                <a:lnTo>
                  <a:pt x="609600" y="76200"/>
                </a:lnTo>
                <a:lnTo>
                  <a:pt x="533400" y="0"/>
                </a:lnTo>
                <a:close/>
              </a:path>
            </a:pathLst>
          </a:custGeom>
          <a:solidFill>
            <a:srgbClr val="C00000"/>
          </a:solidFill>
        </p:spPr>
        <p:txBody>
          <a:bodyPr wrap="square" lIns="0" tIns="0" rIns="0" bIns="0" rtlCol="0"/>
          <a:lstStyle/>
          <a:p>
            <a:pPr latinLnBrk="0"/>
            <a:endParaRPr sz="2800">
              <a:solidFill>
                <a:prstClr val="black"/>
              </a:solidFill>
              <a:latin typeface="Times New Roman" panose="02020603050405020304" pitchFamily="18" charset="0"/>
              <a:cs typeface="Times New Roman" panose="02020603050405020304" pitchFamily="18" charset="0"/>
            </a:endParaRPr>
          </a:p>
        </p:txBody>
      </p:sp>
      <p:sp>
        <p:nvSpPr>
          <p:cNvPr id="9" name="object 4"/>
          <p:cNvSpPr/>
          <p:nvPr/>
        </p:nvSpPr>
        <p:spPr>
          <a:xfrm>
            <a:off x="4716016" y="4284712"/>
            <a:ext cx="1205362" cy="152400"/>
          </a:xfrm>
          <a:custGeom>
            <a:avLst/>
            <a:gdLst/>
            <a:ahLst/>
            <a:cxnLst/>
            <a:rect l="l" t="t" r="r" b="b"/>
            <a:pathLst>
              <a:path w="609600" h="152400">
                <a:moveTo>
                  <a:pt x="533400" y="0"/>
                </a:moveTo>
                <a:lnTo>
                  <a:pt x="533400" y="38100"/>
                </a:lnTo>
                <a:lnTo>
                  <a:pt x="0" y="38100"/>
                </a:lnTo>
                <a:lnTo>
                  <a:pt x="0" y="114300"/>
                </a:lnTo>
                <a:lnTo>
                  <a:pt x="533400" y="114300"/>
                </a:lnTo>
                <a:lnTo>
                  <a:pt x="533400" y="152400"/>
                </a:lnTo>
                <a:lnTo>
                  <a:pt x="609600" y="76200"/>
                </a:lnTo>
                <a:lnTo>
                  <a:pt x="533400" y="0"/>
                </a:lnTo>
                <a:close/>
              </a:path>
            </a:pathLst>
          </a:custGeom>
          <a:solidFill>
            <a:srgbClr val="C00000"/>
          </a:solidFill>
        </p:spPr>
        <p:txBody>
          <a:bodyPr wrap="square" lIns="0" tIns="0" rIns="0" bIns="0" rtlCol="0"/>
          <a:lstStyle/>
          <a:p>
            <a:pPr latinLnBrk="0"/>
            <a:endParaRPr sz="2800">
              <a:solidFill>
                <a:prstClr val="black"/>
              </a:solidFill>
              <a:latin typeface="Times New Roman" panose="02020603050405020304" pitchFamily="18" charset="0"/>
              <a:cs typeface="Times New Roman" panose="02020603050405020304" pitchFamily="18" charset="0"/>
            </a:endParaRPr>
          </a:p>
        </p:txBody>
      </p:sp>
      <p:sp>
        <p:nvSpPr>
          <p:cNvPr id="10" name="object 4"/>
          <p:cNvSpPr/>
          <p:nvPr/>
        </p:nvSpPr>
        <p:spPr>
          <a:xfrm>
            <a:off x="4716016" y="5148808"/>
            <a:ext cx="1205362" cy="152400"/>
          </a:xfrm>
          <a:custGeom>
            <a:avLst/>
            <a:gdLst/>
            <a:ahLst/>
            <a:cxnLst/>
            <a:rect l="l" t="t" r="r" b="b"/>
            <a:pathLst>
              <a:path w="609600" h="152400">
                <a:moveTo>
                  <a:pt x="533400" y="0"/>
                </a:moveTo>
                <a:lnTo>
                  <a:pt x="533400" y="38100"/>
                </a:lnTo>
                <a:lnTo>
                  <a:pt x="0" y="38100"/>
                </a:lnTo>
                <a:lnTo>
                  <a:pt x="0" y="114300"/>
                </a:lnTo>
                <a:lnTo>
                  <a:pt x="533400" y="114300"/>
                </a:lnTo>
                <a:lnTo>
                  <a:pt x="533400" y="152400"/>
                </a:lnTo>
                <a:lnTo>
                  <a:pt x="609600" y="76200"/>
                </a:lnTo>
                <a:lnTo>
                  <a:pt x="533400" y="0"/>
                </a:lnTo>
                <a:close/>
              </a:path>
            </a:pathLst>
          </a:custGeom>
          <a:solidFill>
            <a:srgbClr val="C00000"/>
          </a:solidFill>
        </p:spPr>
        <p:txBody>
          <a:bodyPr wrap="square" lIns="0" tIns="0" rIns="0" bIns="0" rtlCol="0"/>
          <a:lstStyle/>
          <a:p>
            <a:pPr latinLnBrk="0"/>
            <a:endParaRPr sz="28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7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left)">
                                      <p:cBhvr>
                                        <p:cTn id="35" dur="500"/>
                                        <p:tgtEl>
                                          <p:spTgt spid="5">
                                            <p:txEl>
                                              <p:pRg st="6" end="6"/>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wipe(left)">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animBg="1"/>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2"/>
          <p:cNvSpPr txBox="1"/>
          <p:nvPr/>
        </p:nvSpPr>
        <p:spPr>
          <a:xfrm>
            <a:off x="395536" y="5877272"/>
            <a:ext cx="8436739" cy="880241"/>
          </a:xfrm>
          <a:prstGeom prst="rect">
            <a:avLst/>
          </a:prstGeom>
          <a:solidFill>
            <a:schemeClr val="accent5">
              <a:lumMod val="40000"/>
              <a:lumOff val="60000"/>
            </a:schemeClr>
          </a:solidFill>
        </p:spPr>
        <p:txBody>
          <a:bodyPr vert="horz" wrap="square" lIns="0" tIns="0" rIns="0" bIns="0" rtlCol="0">
            <a:spAutoFit/>
          </a:bodyPr>
          <a:lstStyle/>
          <a:p>
            <a:pPr marL="1905" algn="ctr">
              <a:lnSpc>
                <a:spcPct val="110000"/>
              </a:lnSpc>
            </a:pPr>
            <a:r>
              <a:rPr sz="2600" b="1" dirty="0">
                <a:latin typeface="Times New Roman" pitchFamily="18" charset="0"/>
                <a:cs typeface="Times New Roman" pitchFamily="18" charset="0"/>
              </a:rPr>
              <a:t>Đối với hoạt động </a:t>
            </a:r>
            <a:r>
              <a:rPr sz="2600" b="1">
                <a:latin typeface="Times New Roman" pitchFamily="18" charset="0"/>
                <a:cs typeface="Times New Roman" pitchFamily="18" charset="0"/>
              </a:rPr>
              <a:t>trải </a:t>
            </a:r>
            <a:r>
              <a:rPr sz="2600" b="1" smtClean="0">
                <a:latin typeface="Times New Roman" pitchFamily="18" charset="0"/>
                <a:cs typeface="Times New Roman" pitchFamily="18" charset="0"/>
              </a:rPr>
              <a:t>nghiệm: Bước </a:t>
            </a:r>
            <a:r>
              <a:rPr sz="2600" b="1">
                <a:latin typeface="Times New Roman" pitchFamily="18" charset="0"/>
                <a:cs typeface="Times New Roman" pitchFamily="18" charset="0"/>
              </a:rPr>
              <a:t>GIẢI </a:t>
            </a:r>
            <a:r>
              <a:rPr sz="2600" b="1" smtClean="0">
                <a:latin typeface="Times New Roman" pitchFamily="18" charset="0"/>
                <a:cs typeface="Times New Roman" pitchFamily="18" charset="0"/>
              </a:rPr>
              <a:t>THÍCH</a:t>
            </a:r>
            <a:r>
              <a:rPr lang="en-US" sz="2600" b="1" smtClean="0">
                <a:latin typeface="Times New Roman" pitchFamily="18" charset="0"/>
                <a:cs typeface="Times New Roman" pitchFamily="18" charset="0"/>
              </a:rPr>
              <a:t> </a:t>
            </a:r>
            <a:r>
              <a:rPr sz="2600" b="1" smtClean="0">
                <a:latin typeface="Times New Roman" pitchFamily="18" charset="0"/>
                <a:cs typeface="Times New Roman" pitchFamily="18" charset="0"/>
              </a:rPr>
              <a:t>nên</a:t>
            </a:r>
          </a:p>
          <a:p>
            <a:pPr marL="1905" algn="ctr">
              <a:lnSpc>
                <a:spcPct val="110000"/>
              </a:lnSpc>
            </a:pPr>
            <a:r>
              <a:rPr sz="2600" b="1" smtClean="0">
                <a:latin typeface="Times New Roman" pitchFamily="18" charset="0"/>
                <a:cs typeface="Times New Roman" pitchFamily="18" charset="0"/>
              </a:rPr>
              <a:t>cộng thêm hoặc thay bằng THỰC HÀNH</a:t>
            </a:r>
            <a:endParaRPr sz="2600" b="1" dirty="0">
              <a:latin typeface="Times New Roman" pitchFamily="18" charset="0"/>
              <a:cs typeface="Times New Roman" pitchFamily="18" charset="0"/>
            </a:endParaRPr>
          </a:p>
        </p:txBody>
      </p:sp>
      <p:sp>
        <p:nvSpPr>
          <p:cNvPr id="26" name="Title 1"/>
          <p:cNvSpPr>
            <a:spLocks noGrp="1"/>
          </p:cNvSpPr>
          <p:nvPr>
            <p:ph type="title"/>
          </p:nvPr>
        </p:nvSpPr>
        <p:spPr>
          <a:xfrm>
            <a:off x="107504" y="16778"/>
            <a:ext cx="8928992" cy="963950"/>
          </a:xfrm>
        </p:spPr>
        <p:txBody>
          <a:bodyPr/>
          <a:lstStyle/>
          <a:p>
            <a:r>
              <a:rPr lang="en-US" spc="15" smtClean="0"/>
              <a:t>Mô hình 5E</a:t>
            </a:r>
            <a:endParaRPr lang="en-US"/>
          </a:p>
        </p:txBody>
      </p:sp>
      <p:graphicFrame>
        <p:nvGraphicFramePr>
          <p:cNvPr id="2" name="Diagram 1"/>
          <p:cNvGraphicFramePr/>
          <p:nvPr>
            <p:extLst>
              <p:ext uri="{D42A27DB-BD31-4B8C-83A1-F6EECF244321}">
                <p14:modId xmlns:p14="http://schemas.microsoft.com/office/powerpoint/2010/main" val="82227661"/>
              </p:ext>
            </p:extLst>
          </p:nvPr>
        </p:nvGraphicFramePr>
        <p:xfrm>
          <a:off x="251521" y="1268760"/>
          <a:ext cx="866387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63688" y="4869160"/>
            <a:ext cx="5616624" cy="523220"/>
          </a:xfrm>
          <a:prstGeom prst="rect">
            <a:avLst/>
          </a:prstGeom>
          <a:noFill/>
        </p:spPr>
        <p:txBody>
          <a:bodyPr wrap="square" rtlCol="0">
            <a:spAutoFit/>
          </a:bodyPr>
          <a:lstStyle/>
          <a:p>
            <a:pPr algn="ctr"/>
            <a:r>
              <a:rPr lang="en-US" sz="2800" b="1" smtClean="0">
                <a:solidFill>
                  <a:srgbClr val="7030A0"/>
                </a:solidFill>
                <a:latin typeface="Times New Roman" pitchFamily="18" charset="0"/>
                <a:cs typeface="Times New Roman" pitchFamily="18" charset="0"/>
              </a:rPr>
              <a:t>ĐÁNH GIÁ</a:t>
            </a:r>
            <a:endParaRPr lang="en-US" sz="2800" b="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1269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BEFCADD-749E-483F-955F-26B12F6634EA}"/>
                                            </p:graphicEl>
                                          </p:spTgt>
                                        </p:tgtEl>
                                        <p:attrNameLst>
                                          <p:attrName>style.visibility</p:attrName>
                                        </p:attrNameLst>
                                      </p:cBhvr>
                                      <p:to>
                                        <p:strVal val="visible"/>
                                      </p:to>
                                    </p:set>
                                    <p:animEffect transition="in" filter="fade">
                                      <p:cBhvr>
                                        <p:cTn id="7" dur="500"/>
                                        <p:tgtEl>
                                          <p:spTgt spid="2">
                                            <p:graphicEl>
                                              <a:dgm id="{BBEFCADD-749E-483F-955F-26B12F6634EA}"/>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A765A720-FDB8-46FB-BBFB-BF9758569211}"/>
                                            </p:graphicEl>
                                          </p:spTgt>
                                        </p:tgtEl>
                                        <p:attrNameLst>
                                          <p:attrName>style.visibility</p:attrName>
                                        </p:attrNameLst>
                                      </p:cBhvr>
                                      <p:to>
                                        <p:strVal val="visible"/>
                                      </p:to>
                                    </p:set>
                                    <p:animEffect transition="in" filter="fade">
                                      <p:cBhvr>
                                        <p:cTn id="11" dur="500"/>
                                        <p:tgtEl>
                                          <p:spTgt spid="2">
                                            <p:graphicEl>
                                              <a:dgm id="{A765A720-FDB8-46FB-BBFB-BF9758569211}"/>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graphicEl>
                                              <a:dgm id="{EA7EEB7A-F40B-4018-92BC-55E68144E837}"/>
                                            </p:graphicEl>
                                          </p:spTgt>
                                        </p:tgtEl>
                                        <p:attrNameLst>
                                          <p:attrName>style.visibility</p:attrName>
                                        </p:attrNameLst>
                                      </p:cBhvr>
                                      <p:to>
                                        <p:strVal val="visible"/>
                                      </p:to>
                                    </p:set>
                                    <p:animEffect transition="in" filter="fade">
                                      <p:cBhvr>
                                        <p:cTn id="14" dur="500"/>
                                        <p:tgtEl>
                                          <p:spTgt spid="2">
                                            <p:graphicEl>
                                              <a:dgm id="{EA7EEB7A-F40B-4018-92BC-55E68144E837}"/>
                                            </p:graphic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graphicEl>
                                              <a:dgm id="{763B5C72-D89E-4C35-8949-717A57DDA4E9}"/>
                                            </p:graphicEl>
                                          </p:spTgt>
                                        </p:tgtEl>
                                        <p:attrNameLst>
                                          <p:attrName>style.visibility</p:attrName>
                                        </p:attrNameLst>
                                      </p:cBhvr>
                                      <p:to>
                                        <p:strVal val="visible"/>
                                      </p:to>
                                    </p:set>
                                    <p:animEffect transition="in" filter="fade">
                                      <p:cBhvr>
                                        <p:cTn id="18" dur="500"/>
                                        <p:tgtEl>
                                          <p:spTgt spid="2">
                                            <p:graphicEl>
                                              <a:dgm id="{763B5C72-D89E-4C35-8949-717A57DDA4E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2698DEF7-3BE8-4D14-B552-1BA2FE1DA5A6}"/>
                                            </p:graphicEl>
                                          </p:spTgt>
                                        </p:tgtEl>
                                        <p:attrNameLst>
                                          <p:attrName>style.visibility</p:attrName>
                                        </p:attrNameLst>
                                      </p:cBhvr>
                                      <p:to>
                                        <p:strVal val="visible"/>
                                      </p:to>
                                    </p:set>
                                    <p:animEffect transition="in" filter="fade">
                                      <p:cBhvr>
                                        <p:cTn id="21" dur="500"/>
                                        <p:tgtEl>
                                          <p:spTgt spid="2">
                                            <p:graphicEl>
                                              <a:dgm id="{2698DEF7-3BE8-4D14-B552-1BA2FE1DA5A6}"/>
                                            </p:graphic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
                                            <p:graphicEl>
                                              <a:dgm id="{5F548FE2-6A6B-4D84-A267-5E7E8C5CD6C6}"/>
                                            </p:graphicEl>
                                          </p:spTgt>
                                        </p:tgtEl>
                                        <p:attrNameLst>
                                          <p:attrName>style.visibility</p:attrName>
                                        </p:attrNameLst>
                                      </p:cBhvr>
                                      <p:to>
                                        <p:strVal val="visible"/>
                                      </p:to>
                                    </p:set>
                                    <p:animEffect transition="in" filter="fade">
                                      <p:cBhvr>
                                        <p:cTn id="25" dur="500"/>
                                        <p:tgtEl>
                                          <p:spTgt spid="2">
                                            <p:graphicEl>
                                              <a:dgm id="{5F548FE2-6A6B-4D84-A267-5E7E8C5CD6C6}"/>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3AA8B809-40C9-4808-8F56-A727AA71EC05}"/>
                                            </p:graphicEl>
                                          </p:spTgt>
                                        </p:tgtEl>
                                        <p:attrNameLst>
                                          <p:attrName>style.visibility</p:attrName>
                                        </p:attrNameLst>
                                      </p:cBhvr>
                                      <p:to>
                                        <p:strVal val="visible"/>
                                      </p:to>
                                    </p:set>
                                    <p:animEffect transition="in" filter="fade">
                                      <p:cBhvr>
                                        <p:cTn id="28" dur="500"/>
                                        <p:tgtEl>
                                          <p:spTgt spid="2">
                                            <p:graphicEl>
                                              <a:dgm id="{3AA8B809-40C9-4808-8F56-A727AA71EC05}"/>
                                            </p:graphic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
                                            <p:graphicEl>
                                              <a:dgm id="{ACB5690B-8BC9-4E61-91EC-5FB2CA95AE94}"/>
                                            </p:graphicEl>
                                          </p:spTgt>
                                        </p:tgtEl>
                                        <p:attrNameLst>
                                          <p:attrName>style.visibility</p:attrName>
                                        </p:attrNameLst>
                                      </p:cBhvr>
                                      <p:to>
                                        <p:strVal val="visible"/>
                                      </p:to>
                                    </p:set>
                                    <p:animEffect transition="in" filter="fade">
                                      <p:cBhvr>
                                        <p:cTn id="32" dur="500"/>
                                        <p:tgtEl>
                                          <p:spTgt spid="2">
                                            <p:graphicEl>
                                              <a:dgm id="{ACB5690B-8BC9-4E61-91EC-5FB2CA95AE94}"/>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graphicEl>
                                              <a:dgm id="{61344601-3309-4776-A5EA-51D1AF44B764}"/>
                                            </p:graphicEl>
                                          </p:spTgt>
                                        </p:tgtEl>
                                        <p:attrNameLst>
                                          <p:attrName>style.visibility</p:attrName>
                                        </p:attrNameLst>
                                      </p:cBhvr>
                                      <p:to>
                                        <p:strVal val="visible"/>
                                      </p:to>
                                    </p:set>
                                    <p:animEffect transition="in" filter="fade">
                                      <p:cBhvr>
                                        <p:cTn id="35" dur="500"/>
                                        <p:tgtEl>
                                          <p:spTgt spid="2">
                                            <p:graphicEl>
                                              <a:dgm id="{61344601-3309-4776-A5EA-51D1AF44B764}"/>
                                            </p:graphic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p:tgtEl>
                                          <p:spTgt spid="24"/>
                                        </p:tgtEl>
                                        <p:attrNameLst>
                                          <p:attrName>ppt_y</p:attrName>
                                        </p:attrNameLst>
                                      </p:cBhvr>
                                      <p:tavLst>
                                        <p:tav tm="0">
                                          <p:val>
                                            <p:strVal val="#ppt_y+#ppt_h*1.125000"/>
                                          </p:val>
                                        </p:tav>
                                        <p:tav tm="100000">
                                          <p:val>
                                            <p:strVal val="#ppt_y"/>
                                          </p:val>
                                        </p:tav>
                                      </p:tavLst>
                                    </p:anim>
                                    <p:animEffect transition="in" filter="wipe(up)">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Graphic spid="2" grpId="0">
        <p:bldSub>
          <a:bldDgm bld="one"/>
        </p:bldSub>
      </p:bldGraphic>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07504" y="16778"/>
            <a:ext cx="8928992" cy="963950"/>
          </a:xfrm>
        </p:spPr>
        <p:txBody>
          <a:bodyPr/>
          <a:lstStyle/>
          <a:p>
            <a:r>
              <a:rPr lang="en-US" spc="15" smtClean="0"/>
              <a:t>Mô hình 5E cho dạy – học trải nghiệm</a:t>
            </a:r>
            <a:endParaRPr lang="en-US"/>
          </a:p>
        </p:txBody>
      </p:sp>
      <p:graphicFrame>
        <p:nvGraphicFramePr>
          <p:cNvPr id="2" name="Diagram 1"/>
          <p:cNvGraphicFramePr/>
          <p:nvPr>
            <p:extLst/>
          </p:nvPr>
        </p:nvGraphicFramePr>
        <p:xfrm>
          <a:off x="323528" y="1124744"/>
          <a:ext cx="856895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ight Arrow 19"/>
          <p:cNvSpPr/>
          <p:nvPr/>
        </p:nvSpPr>
        <p:spPr>
          <a:xfrm rot="2653215">
            <a:off x="5850523" y="2299411"/>
            <a:ext cx="436124" cy="21602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7986702">
            <a:off x="6362989" y="4642930"/>
            <a:ext cx="436124" cy="21602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4418773" y="5795057"/>
            <a:ext cx="436124" cy="21602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4960042">
            <a:off x="2411760" y="4643259"/>
            <a:ext cx="436124" cy="21602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9263533">
            <a:off x="3079265" y="2235824"/>
            <a:ext cx="436124" cy="21602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3484866">
            <a:off x="5593657" y="2470357"/>
            <a:ext cx="436124" cy="21602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7366167">
            <a:off x="6601743" y="4795330"/>
            <a:ext cx="436124" cy="21602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0800000">
            <a:off x="4427985" y="6165303"/>
            <a:ext cx="436124" cy="21602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3920403">
            <a:off x="2735757" y="4572341"/>
            <a:ext cx="436124" cy="21602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rot="8570778">
            <a:off x="3250808" y="2527136"/>
            <a:ext cx="436124" cy="21602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56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C3A5E40B-0D53-4079-8FE4-2CD43415F21C}"/>
                                            </p:graphicEl>
                                          </p:spTgt>
                                        </p:tgtEl>
                                        <p:attrNameLst>
                                          <p:attrName>style.visibility</p:attrName>
                                        </p:attrNameLst>
                                      </p:cBhvr>
                                      <p:to>
                                        <p:strVal val="visible"/>
                                      </p:to>
                                    </p:set>
                                    <p:animEffect transition="in" filter="fade">
                                      <p:cBhvr>
                                        <p:cTn id="7" dur="300"/>
                                        <p:tgtEl>
                                          <p:spTgt spid="2">
                                            <p:graphicEl>
                                              <a:dgm id="{C3A5E40B-0D53-4079-8FE4-2CD43415F21C}"/>
                                            </p:graphicEl>
                                          </p:spTgt>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2">
                                            <p:graphicEl>
                                              <a:dgm id="{00A62197-FA20-4D8F-9531-E0627EBA0A7A}"/>
                                            </p:graphicEl>
                                          </p:spTgt>
                                        </p:tgtEl>
                                        <p:attrNameLst>
                                          <p:attrName>style.visibility</p:attrName>
                                        </p:attrNameLst>
                                      </p:cBhvr>
                                      <p:to>
                                        <p:strVal val="visible"/>
                                      </p:to>
                                    </p:set>
                                    <p:animEffect transition="in" filter="fade">
                                      <p:cBhvr>
                                        <p:cTn id="11" dur="300"/>
                                        <p:tgtEl>
                                          <p:spTgt spid="2">
                                            <p:graphicEl>
                                              <a:dgm id="{00A62197-FA20-4D8F-9531-E0627EBA0A7A}"/>
                                            </p:graphicEl>
                                          </p:spTgt>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40A60075-D7DB-47B9-A744-57009ACC37CA}"/>
                                            </p:graphicEl>
                                          </p:spTgt>
                                        </p:tgtEl>
                                        <p:attrNameLst>
                                          <p:attrName>style.visibility</p:attrName>
                                        </p:attrNameLst>
                                      </p:cBhvr>
                                      <p:to>
                                        <p:strVal val="visible"/>
                                      </p:to>
                                    </p:set>
                                    <p:animEffect transition="in" filter="fade">
                                      <p:cBhvr>
                                        <p:cTn id="15" dur="300"/>
                                        <p:tgtEl>
                                          <p:spTgt spid="2">
                                            <p:graphicEl>
                                              <a:dgm id="{40A60075-D7DB-47B9-A744-57009ACC37CA}"/>
                                            </p:graphicEl>
                                          </p:spTgt>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BA842B7F-D65E-4588-A1DF-16E6A8DADC06}"/>
                                            </p:graphicEl>
                                          </p:spTgt>
                                        </p:tgtEl>
                                        <p:attrNameLst>
                                          <p:attrName>style.visibility</p:attrName>
                                        </p:attrNameLst>
                                      </p:cBhvr>
                                      <p:to>
                                        <p:strVal val="visible"/>
                                      </p:to>
                                    </p:set>
                                    <p:animEffect transition="in" filter="fade">
                                      <p:cBhvr>
                                        <p:cTn id="19" dur="300"/>
                                        <p:tgtEl>
                                          <p:spTgt spid="2">
                                            <p:graphicEl>
                                              <a:dgm id="{BA842B7F-D65E-4588-A1DF-16E6A8DADC06}"/>
                                            </p:graphicEl>
                                          </p:spTgt>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753B8D4C-9264-48C6-9B65-007B29968A5D}"/>
                                            </p:graphicEl>
                                          </p:spTgt>
                                        </p:tgtEl>
                                        <p:attrNameLst>
                                          <p:attrName>style.visibility</p:attrName>
                                        </p:attrNameLst>
                                      </p:cBhvr>
                                      <p:to>
                                        <p:strVal val="visible"/>
                                      </p:to>
                                    </p:set>
                                    <p:animEffect transition="in" filter="fade">
                                      <p:cBhvr>
                                        <p:cTn id="23" dur="300"/>
                                        <p:tgtEl>
                                          <p:spTgt spid="2">
                                            <p:graphicEl>
                                              <a:dgm id="{753B8D4C-9264-48C6-9B65-007B29968A5D}"/>
                                            </p:graphic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74994FF1-93AE-42D4-A571-ABAEEAD4006A}"/>
                                            </p:graphicEl>
                                          </p:spTgt>
                                        </p:tgtEl>
                                        <p:attrNameLst>
                                          <p:attrName>style.visibility</p:attrName>
                                        </p:attrNameLst>
                                      </p:cBhvr>
                                      <p:to>
                                        <p:strVal val="visible"/>
                                      </p:to>
                                    </p:set>
                                    <p:animEffect transition="in" filter="fade">
                                      <p:cBhvr>
                                        <p:cTn id="27" dur="300"/>
                                        <p:tgtEl>
                                          <p:spTgt spid="2">
                                            <p:graphicEl>
                                              <a:dgm id="{74994FF1-93AE-42D4-A571-ABAEEAD4006A}"/>
                                            </p:graphicEl>
                                          </p:spTgt>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71D8B556-7413-486C-99A0-F25A4281CA30}"/>
                                            </p:graphicEl>
                                          </p:spTgt>
                                        </p:tgtEl>
                                        <p:attrNameLst>
                                          <p:attrName>style.visibility</p:attrName>
                                        </p:attrNameLst>
                                      </p:cBhvr>
                                      <p:to>
                                        <p:strVal val="visible"/>
                                      </p:to>
                                    </p:set>
                                    <p:animEffect transition="in" filter="fade">
                                      <p:cBhvr>
                                        <p:cTn id="31" dur="300"/>
                                        <p:tgtEl>
                                          <p:spTgt spid="2">
                                            <p:graphicEl>
                                              <a:dgm id="{71D8B556-7413-486C-99A0-F25A4281CA30}"/>
                                            </p:graphicEl>
                                          </p:spTgt>
                                        </p:tgtEl>
                                      </p:cBhvr>
                                    </p:animEffect>
                                  </p:childTnLst>
                                </p:cTn>
                              </p:par>
                            </p:childTnLst>
                          </p:cTn>
                        </p:par>
                        <p:par>
                          <p:cTn id="32" fill="hold">
                            <p:stCondLst>
                              <p:cond delay="2100"/>
                            </p:stCondLst>
                            <p:childTnLst>
                              <p:par>
                                <p:cTn id="33" presetID="10" presetClass="entr" presetSubtype="0" fill="hold" grpId="0" nodeType="afterEffect">
                                  <p:stCondLst>
                                    <p:cond delay="0"/>
                                  </p:stCondLst>
                                  <p:childTnLst>
                                    <p:set>
                                      <p:cBhvr>
                                        <p:cTn id="34" dur="1" fill="hold">
                                          <p:stCondLst>
                                            <p:cond delay="0"/>
                                          </p:stCondLst>
                                        </p:cTn>
                                        <p:tgtEl>
                                          <p:spTgt spid="2">
                                            <p:graphicEl>
                                              <a:dgm id="{15EAA2B7-C994-4AAF-9140-F92766914E8A}"/>
                                            </p:graphicEl>
                                          </p:spTgt>
                                        </p:tgtEl>
                                        <p:attrNameLst>
                                          <p:attrName>style.visibility</p:attrName>
                                        </p:attrNameLst>
                                      </p:cBhvr>
                                      <p:to>
                                        <p:strVal val="visible"/>
                                      </p:to>
                                    </p:set>
                                    <p:animEffect transition="in" filter="fade">
                                      <p:cBhvr>
                                        <p:cTn id="35" dur="300"/>
                                        <p:tgtEl>
                                          <p:spTgt spid="2">
                                            <p:graphicEl>
                                              <a:dgm id="{15EAA2B7-C994-4AAF-9140-F92766914E8A}"/>
                                            </p:graphicEl>
                                          </p:spTgt>
                                        </p:tgtEl>
                                      </p:cBhvr>
                                    </p:animEffect>
                                  </p:childTnLst>
                                </p:cTn>
                              </p:par>
                            </p:childTnLst>
                          </p:cTn>
                        </p:par>
                        <p:par>
                          <p:cTn id="36" fill="hold">
                            <p:stCondLst>
                              <p:cond delay="24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808F47DE-EE33-4DC8-B1ED-DBA9B51EEDBC}"/>
                                            </p:graphicEl>
                                          </p:spTgt>
                                        </p:tgtEl>
                                        <p:attrNameLst>
                                          <p:attrName>style.visibility</p:attrName>
                                        </p:attrNameLst>
                                      </p:cBhvr>
                                      <p:to>
                                        <p:strVal val="visible"/>
                                      </p:to>
                                    </p:set>
                                    <p:animEffect transition="in" filter="fade">
                                      <p:cBhvr>
                                        <p:cTn id="39" dur="300"/>
                                        <p:tgtEl>
                                          <p:spTgt spid="2">
                                            <p:graphicEl>
                                              <a:dgm id="{808F47DE-EE33-4DC8-B1ED-DBA9B51EEDBC}"/>
                                            </p:graphicEl>
                                          </p:spTgt>
                                        </p:tgtEl>
                                      </p:cBhvr>
                                    </p:animEffect>
                                  </p:childTnLst>
                                </p:cTn>
                              </p:par>
                            </p:childTnLst>
                          </p:cTn>
                        </p:par>
                        <p:par>
                          <p:cTn id="40" fill="hold">
                            <p:stCondLst>
                              <p:cond delay="2700"/>
                            </p:stCondLst>
                            <p:childTnLst>
                              <p:par>
                                <p:cTn id="41" presetID="10" presetClass="entr" presetSubtype="0" fill="hold" grpId="0" nodeType="afterEffect">
                                  <p:stCondLst>
                                    <p:cond delay="0"/>
                                  </p:stCondLst>
                                  <p:childTnLst>
                                    <p:set>
                                      <p:cBhvr>
                                        <p:cTn id="42" dur="1" fill="hold">
                                          <p:stCondLst>
                                            <p:cond delay="0"/>
                                          </p:stCondLst>
                                        </p:cTn>
                                        <p:tgtEl>
                                          <p:spTgt spid="2">
                                            <p:graphicEl>
                                              <a:dgm id="{2594C281-BD12-414A-B3BF-8E4F8620A6A4}"/>
                                            </p:graphicEl>
                                          </p:spTgt>
                                        </p:tgtEl>
                                        <p:attrNameLst>
                                          <p:attrName>style.visibility</p:attrName>
                                        </p:attrNameLst>
                                      </p:cBhvr>
                                      <p:to>
                                        <p:strVal val="visible"/>
                                      </p:to>
                                    </p:set>
                                    <p:animEffect transition="in" filter="fade">
                                      <p:cBhvr>
                                        <p:cTn id="43" dur="300"/>
                                        <p:tgtEl>
                                          <p:spTgt spid="2">
                                            <p:graphicEl>
                                              <a:dgm id="{2594C281-BD12-414A-B3BF-8E4F8620A6A4}"/>
                                            </p:graphicEl>
                                          </p:spTgt>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2">
                                            <p:graphicEl>
                                              <a:dgm id="{20AC26A1-A6D0-4FE7-AD14-30234847BCC2}"/>
                                            </p:graphicEl>
                                          </p:spTgt>
                                        </p:tgtEl>
                                        <p:attrNameLst>
                                          <p:attrName>style.visibility</p:attrName>
                                        </p:attrNameLst>
                                      </p:cBhvr>
                                      <p:to>
                                        <p:strVal val="visible"/>
                                      </p:to>
                                    </p:set>
                                    <p:animEffect transition="in" filter="fade">
                                      <p:cBhvr>
                                        <p:cTn id="47" dur="300"/>
                                        <p:tgtEl>
                                          <p:spTgt spid="2">
                                            <p:graphicEl>
                                              <a:dgm id="{20AC26A1-A6D0-4FE7-AD14-30234847BCC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par>
                          <p:cTn id="86" fill="hold">
                            <p:stCondLst>
                              <p:cond delay="2000"/>
                            </p:stCondLst>
                            <p:childTnLst>
                              <p:par>
                                <p:cTn id="87" presetID="10" presetClass="entr" presetSubtype="0"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323528" y="332656"/>
          <a:ext cx="856895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Arrow Connector 16"/>
          <p:cNvCxnSpPr/>
          <p:nvPr/>
        </p:nvCxnSpPr>
        <p:spPr>
          <a:xfrm flipH="1">
            <a:off x="3347864" y="2852936"/>
            <a:ext cx="244827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flipH="1">
            <a:off x="3923928" y="2899741"/>
            <a:ext cx="1872208" cy="145096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H="1">
            <a:off x="3779912" y="2132856"/>
            <a:ext cx="792089" cy="221784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2" name="Straight Arrow Connector 21"/>
          <p:cNvCxnSpPr/>
          <p:nvPr/>
        </p:nvCxnSpPr>
        <p:spPr>
          <a:xfrm>
            <a:off x="4572001" y="2132856"/>
            <a:ext cx="864095" cy="23042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27869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p:nvPr/>
        </p:nvSpPr>
        <p:spPr>
          <a:xfrm>
            <a:off x="-20849" y="2348880"/>
            <a:ext cx="4464497" cy="2814232"/>
          </a:xfrm>
          <a:prstGeom prst="rect">
            <a:avLst/>
          </a:prstGeom>
        </p:spPr>
        <p:txBody>
          <a:bodyPr vert="horz" wrap="square" lIns="0" tIns="43815" rIns="0" bIns="0" rtlCol="0">
            <a:spAutoFit/>
          </a:bodyPr>
          <a:lstStyle/>
          <a:p>
            <a:pPr marL="12700" marR="5080" algn="ctr">
              <a:lnSpc>
                <a:spcPct val="125000"/>
              </a:lnSpc>
            </a:pPr>
            <a:r>
              <a:rPr sz="3600" dirty="0">
                <a:latin typeface="Times New Roman" pitchFamily="18" charset="0"/>
                <a:cs typeface="Times New Roman" pitchFamily="18" charset="0"/>
              </a:rPr>
              <a:t>Vận </a:t>
            </a:r>
            <a:r>
              <a:rPr sz="3600">
                <a:latin typeface="Times New Roman" pitchFamily="18" charset="0"/>
                <a:cs typeface="Times New Roman" pitchFamily="18" charset="0"/>
              </a:rPr>
              <a:t>dụng </a:t>
            </a:r>
            <a:r>
              <a:rPr sz="3600" smtClean="0">
                <a:latin typeface="Times New Roman" pitchFamily="18" charset="0"/>
                <a:cs typeface="Times New Roman" pitchFamily="18" charset="0"/>
              </a:rPr>
              <a:t>mô </a:t>
            </a:r>
            <a:r>
              <a:rPr sz="3600">
                <a:latin typeface="Times New Roman" pitchFamily="18" charset="0"/>
                <a:cs typeface="Times New Roman" pitchFamily="18" charset="0"/>
              </a:rPr>
              <a:t>hình </a:t>
            </a:r>
            <a:r>
              <a:rPr sz="3600" smtClean="0">
                <a:latin typeface="Times New Roman" pitchFamily="18" charset="0"/>
                <a:cs typeface="Times New Roman" pitchFamily="18" charset="0"/>
              </a:rPr>
              <a:t>5</a:t>
            </a:r>
            <a:r>
              <a:rPr lang="en-US" sz="3600" smtClean="0">
                <a:latin typeface="Times New Roman" pitchFamily="18" charset="0"/>
                <a:cs typeface="Times New Roman" pitchFamily="18" charset="0"/>
              </a:rPr>
              <a:t>E</a:t>
            </a:r>
          </a:p>
          <a:p>
            <a:pPr marL="12700" marR="5080" algn="ctr">
              <a:lnSpc>
                <a:spcPct val="125000"/>
              </a:lnSpc>
            </a:pPr>
            <a:r>
              <a:rPr sz="3600" smtClean="0">
                <a:latin typeface="Times New Roman" pitchFamily="18" charset="0"/>
                <a:cs typeface="Times New Roman" pitchFamily="18" charset="0"/>
              </a:rPr>
              <a:t>cho </a:t>
            </a:r>
            <a:r>
              <a:rPr sz="3600" dirty="0">
                <a:latin typeface="Times New Roman" pitchFamily="18" charset="0"/>
                <a:cs typeface="Times New Roman" pitchFamily="18" charset="0"/>
              </a:rPr>
              <a:t>bộ </a:t>
            </a:r>
            <a:r>
              <a:rPr sz="3600">
                <a:latin typeface="Times New Roman" pitchFamily="18" charset="0"/>
                <a:cs typeface="Times New Roman" pitchFamily="18" charset="0"/>
              </a:rPr>
              <a:t>sách </a:t>
            </a:r>
            <a:r>
              <a:rPr lang="en-US" sz="3600" smtClean="0">
                <a:latin typeface="Times New Roman" pitchFamily="18" charset="0"/>
                <a:cs typeface="Times New Roman" pitchFamily="18" charset="0"/>
              </a:rPr>
              <a:t>"</a:t>
            </a:r>
            <a:r>
              <a:rPr sz="3600" b="1" smtClean="0">
                <a:latin typeface="Times New Roman" pitchFamily="18" charset="0"/>
                <a:cs typeface="Times New Roman" pitchFamily="18" charset="0"/>
              </a:rPr>
              <a:t>Cùng </a:t>
            </a:r>
            <a:r>
              <a:rPr lang="en-US" sz="3600" b="1" dirty="0">
                <a:latin typeface="Times New Roman" pitchFamily="18" charset="0"/>
                <a:cs typeface="Times New Roman" pitchFamily="18" charset="0"/>
              </a:rPr>
              <a:t>e</a:t>
            </a:r>
            <a:r>
              <a:rPr sz="3600" b="1" smtClean="0">
                <a:latin typeface="Times New Roman" pitchFamily="18" charset="0"/>
                <a:cs typeface="Times New Roman" pitchFamily="18" charset="0"/>
              </a:rPr>
              <a:t>m  </a:t>
            </a:r>
            <a:r>
              <a:rPr lang="en-US" sz="3600" b="1" dirty="0">
                <a:latin typeface="Times New Roman" pitchFamily="18" charset="0"/>
                <a:cs typeface="Times New Roman" pitchFamily="18" charset="0"/>
              </a:rPr>
              <a:t>h</a:t>
            </a:r>
            <a:r>
              <a:rPr sz="3600" b="1" smtClean="0">
                <a:latin typeface="Times New Roman" pitchFamily="18" charset="0"/>
                <a:cs typeface="Times New Roman" pitchFamily="18" charset="0"/>
              </a:rPr>
              <a:t>oạt </a:t>
            </a:r>
            <a:r>
              <a:rPr lang="en-US" sz="3600" b="1">
                <a:latin typeface="Times New Roman" pitchFamily="18" charset="0"/>
                <a:cs typeface="Times New Roman" pitchFamily="18" charset="0"/>
              </a:rPr>
              <a:t>đ</a:t>
            </a:r>
            <a:r>
              <a:rPr sz="3600" b="1" smtClean="0">
                <a:latin typeface="Times New Roman" pitchFamily="18" charset="0"/>
                <a:cs typeface="Times New Roman" pitchFamily="18" charset="0"/>
              </a:rPr>
              <a:t>ộng</a:t>
            </a:r>
            <a:r>
              <a:rPr lang="en-US" sz="3600" b="1" smtClean="0">
                <a:latin typeface="Times New Roman" pitchFamily="18" charset="0"/>
                <a:cs typeface="Times New Roman" pitchFamily="18" charset="0"/>
              </a:rPr>
              <a:t> t</a:t>
            </a:r>
            <a:r>
              <a:rPr sz="3600" b="1" smtClean="0">
                <a:latin typeface="Times New Roman" pitchFamily="18" charset="0"/>
                <a:cs typeface="Times New Roman" pitchFamily="18" charset="0"/>
              </a:rPr>
              <a:t>rải </a:t>
            </a:r>
            <a:r>
              <a:rPr lang="en-US" sz="3600" b="1">
                <a:latin typeface="Times New Roman" pitchFamily="18" charset="0"/>
                <a:cs typeface="Times New Roman" pitchFamily="18" charset="0"/>
              </a:rPr>
              <a:t>n</a:t>
            </a:r>
            <a:r>
              <a:rPr sz="3600" b="1" smtClean="0">
                <a:latin typeface="Times New Roman" pitchFamily="18" charset="0"/>
                <a:cs typeface="Times New Roman" pitchFamily="18" charset="0"/>
              </a:rPr>
              <a:t>ghiệm</a:t>
            </a:r>
            <a:r>
              <a:rPr lang="en-US" sz="3600" smtClean="0">
                <a:latin typeface="Times New Roman" pitchFamily="18" charset="0"/>
                <a:cs typeface="Times New Roman" pitchFamily="18" charset="0"/>
              </a:rPr>
              <a:t>"</a:t>
            </a:r>
            <a:endParaRPr sz="3600" dirty="0">
              <a:latin typeface="Times New Roman" pitchFamily="18" charset="0"/>
              <a:cs typeface="Times New Roman"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2605"/>
            <a:ext cx="4572000" cy="6858000"/>
          </a:xfrm>
          <a:prstGeom prst="rect">
            <a:avLst/>
          </a:prstGeom>
        </p:spPr>
      </p:pic>
    </p:spTree>
    <p:extLst>
      <p:ext uri="{BB962C8B-B14F-4D97-AF65-F5344CB8AC3E}">
        <p14:creationId xmlns:p14="http://schemas.microsoft.com/office/powerpoint/2010/main" val="39009908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6579" y="293751"/>
            <a:ext cx="8512621" cy="6259449"/>
            <a:chOff x="690371" y="1735836"/>
            <a:chExt cx="4401439" cy="3347085"/>
          </a:xfrm>
        </p:grpSpPr>
        <p:sp>
          <p:nvSpPr>
            <p:cNvPr id="8" name="object 4"/>
            <p:cNvSpPr txBox="1"/>
            <p:nvPr/>
          </p:nvSpPr>
          <p:spPr>
            <a:xfrm>
              <a:off x="1172805" y="4610201"/>
              <a:ext cx="1246505" cy="237263"/>
            </a:xfrm>
            <a:prstGeom prst="rect">
              <a:avLst/>
            </a:prstGeom>
          </p:spPr>
          <p:txBody>
            <a:bodyPr vert="horz" wrap="square" lIns="0" tIns="12700" rIns="0" bIns="0" rtlCol="0">
              <a:spAutoFit/>
            </a:bodyPr>
            <a:lstStyle/>
            <a:p>
              <a:pPr marL="12700" algn="ctr">
                <a:lnSpc>
                  <a:spcPct val="100000"/>
                </a:lnSpc>
                <a:spcBef>
                  <a:spcPts val="100"/>
                </a:spcBef>
              </a:pPr>
              <a:r>
                <a:rPr sz="2800" dirty="0">
                  <a:latin typeface="Times New Roman" panose="02020603050405020304" pitchFamily="18" charset="0"/>
                  <a:cs typeface="Times New Roman" panose="02020603050405020304" pitchFamily="18" charset="0"/>
                </a:rPr>
                <a:t>Chủ đề sách</a:t>
              </a:r>
              <a:endParaRPr sz="2800">
                <a:latin typeface="Times New Roman" panose="02020603050405020304" pitchFamily="18" charset="0"/>
                <a:cs typeface="Times New Roman" panose="02020603050405020304" pitchFamily="18" charset="0"/>
              </a:endParaRPr>
            </a:p>
          </p:txBody>
        </p:sp>
        <p:sp>
          <p:nvSpPr>
            <p:cNvPr id="9" name="object 5"/>
            <p:cNvSpPr/>
            <p:nvPr/>
          </p:nvSpPr>
          <p:spPr>
            <a:xfrm>
              <a:off x="2633471" y="3640836"/>
              <a:ext cx="803275" cy="1442085"/>
            </a:xfrm>
            <a:custGeom>
              <a:avLst/>
              <a:gdLst/>
              <a:ahLst/>
              <a:cxnLst/>
              <a:rect l="l" t="t" r="r" b="b"/>
              <a:pathLst>
                <a:path w="803275" h="1442084">
                  <a:moveTo>
                    <a:pt x="722884" y="0"/>
                  </a:moveTo>
                  <a:lnTo>
                    <a:pt x="80263" y="0"/>
                  </a:lnTo>
                  <a:lnTo>
                    <a:pt x="49023" y="6308"/>
                  </a:lnTo>
                  <a:lnTo>
                    <a:pt x="23510" y="23510"/>
                  </a:lnTo>
                  <a:lnTo>
                    <a:pt x="6308" y="49023"/>
                  </a:lnTo>
                  <a:lnTo>
                    <a:pt x="0" y="80263"/>
                  </a:lnTo>
                  <a:lnTo>
                    <a:pt x="0" y="1361389"/>
                  </a:lnTo>
                  <a:lnTo>
                    <a:pt x="6308" y="1392653"/>
                  </a:lnTo>
                  <a:lnTo>
                    <a:pt x="23510" y="1418182"/>
                  </a:lnTo>
                  <a:lnTo>
                    <a:pt x="49023" y="1435393"/>
                  </a:lnTo>
                  <a:lnTo>
                    <a:pt x="80263" y="1441703"/>
                  </a:lnTo>
                  <a:lnTo>
                    <a:pt x="722884" y="1441703"/>
                  </a:lnTo>
                  <a:lnTo>
                    <a:pt x="754124" y="1435393"/>
                  </a:lnTo>
                  <a:lnTo>
                    <a:pt x="779637" y="1418182"/>
                  </a:lnTo>
                  <a:lnTo>
                    <a:pt x="796839" y="1392653"/>
                  </a:lnTo>
                  <a:lnTo>
                    <a:pt x="803148" y="1361389"/>
                  </a:lnTo>
                  <a:lnTo>
                    <a:pt x="803148" y="80263"/>
                  </a:lnTo>
                  <a:lnTo>
                    <a:pt x="796839" y="49023"/>
                  </a:lnTo>
                  <a:lnTo>
                    <a:pt x="779637" y="23510"/>
                  </a:lnTo>
                  <a:lnTo>
                    <a:pt x="754124" y="6308"/>
                  </a:lnTo>
                  <a:lnTo>
                    <a:pt x="722884" y="0"/>
                  </a:lnTo>
                  <a:close/>
                </a:path>
              </a:pathLst>
            </a:custGeom>
            <a:solidFill>
              <a:srgbClr val="FFF1CC"/>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10" name="object 6"/>
            <p:cNvSpPr/>
            <p:nvPr/>
          </p:nvSpPr>
          <p:spPr>
            <a:xfrm>
              <a:off x="2795015" y="3727704"/>
              <a:ext cx="480059" cy="480059"/>
            </a:xfrm>
            <a:custGeom>
              <a:avLst/>
              <a:gdLst/>
              <a:ahLst/>
              <a:cxnLst/>
              <a:rect l="l" t="t" r="r" b="b"/>
              <a:pathLst>
                <a:path w="480060" h="480059">
                  <a:moveTo>
                    <a:pt x="240029" y="0"/>
                  </a:moveTo>
                  <a:lnTo>
                    <a:pt x="191648" y="4875"/>
                  </a:lnTo>
                  <a:lnTo>
                    <a:pt x="146589" y="18859"/>
                  </a:lnTo>
                  <a:lnTo>
                    <a:pt x="105816" y="40987"/>
                  </a:lnTo>
                  <a:lnTo>
                    <a:pt x="70294" y="70294"/>
                  </a:lnTo>
                  <a:lnTo>
                    <a:pt x="40987" y="105816"/>
                  </a:lnTo>
                  <a:lnTo>
                    <a:pt x="18859" y="146589"/>
                  </a:lnTo>
                  <a:lnTo>
                    <a:pt x="4875" y="191648"/>
                  </a:lnTo>
                  <a:lnTo>
                    <a:pt x="0" y="240030"/>
                  </a:lnTo>
                  <a:lnTo>
                    <a:pt x="4875" y="288411"/>
                  </a:lnTo>
                  <a:lnTo>
                    <a:pt x="18859" y="333470"/>
                  </a:lnTo>
                  <a:lnTo>
                    <a:pt x="40987" y="374243"/>
                  </a:lnTo>
                  <a:lnTo>
                    <a:pt x="70294" y="409765"/>
                  </a:lnTo>
                  <a:lnTo>
                    <a:pt x="105816" y="439072"/>
                  </a:lnTo>
                  <a:lnTo>
                    <a:pt x="146589" y="461200"/>
                  </a:lnTo>
                  <a:lnTo>
                    <a:pt x="191648" y="475184"/>
                  </a:lnTo>
                  <a:lnTo>
                    <a:pt x="240029" y="480060"/>
                  </a:lnTo>
                  <a:lnTo>
                    <a:pt x="288411" y="475184"/>
                  </a:lnTo>
                  <a:lnTo>
                    <a:pt x="333470" y="461200"/>
                  </a:lnTo>
                  <a:lnTo>
                    <a:pt x="374243" y="439072"/>
                  </a:lnTo>
                  <a:lnTo>
                    <a:pt x="409765" y="409765"/>
                  </a:lnTo>
                  <a:lnTo>
                    <a:pt x="439072" y="374243"/>
                  </a:lnTo>
                  <a:lnTo>
                    <a:pt x="461200" y="333470"/>
                  </a:lnTo>
                  <a:lnTo>
                    <a:pt x="475184" y="288411"/>
                  </a:lnTo>
                  <a:lnTo>
                    <a:pt x="480059" y="240030"/>
                  </a:lnTo>
                  <a:lnTo>
                    <a:pt x="475184" y="191648"/>
                  </a:lnTo>
                  <a:lnTo>
                    <a:pt x="461200" y="146589"/>
                  </a:lnTo>
                  <a:lnTo>
                    <a:pt x="439072" y="105816"/>
                  </a:lnTo>
                  <a:lnTo>
                    <a:pt x="409765" y="70294"/>
                  </a:lnTo>
                  <a:lnTo>
                    <a:pt x="374243" y="40987"/>
                  </a:lnTo>
                  <a:lnTo>
                    <a:pt x="333470" y="18859"/>
                  </a:lnTo>
                  <a:lnTo>
                    <a:pt x="288411" y="4875"/>
                  </a:lnTo>
                  <a:lnTo>
                    <a:pt x="240029" y="0"/>
                  </a:lnTo>
                  <a:close/>
                </a:path>
              </a:pathLst>
            </a:custGeom>
            <a:solidFill>
              <a:srgbClr val="C0C8E3"/>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11" name="object 7"/>
            <p:cNvSpPr/>
            <p:nvPr/>
          </p:nvSpPr>
          <p:spPr>
            <a:xfrm>
              <a:off x="2795015" y="3727704"/>
              <a:ext cx="480059" cy="480059"/>
            </a:xfrm>
            <a:custGeom>
              <a:avLst/>
              <a:gdLst/>
              <a:ahLst/>
              <a:cxnLst/>
              <a:rect l="l" t="t" r="r" b="b"/>
              <a:pathLst>
                <a:path w="480060" h="480059">
                  <a:moveTo>
                    <a:pt x="0" y="240030"/>
                  </a:moveTo>
                  <a:lnTo>
                    <a:pt x="4875" y="191648"/>
                  </a:lnTo>
                  <a:lnTo>
                    <a:pt x="18859" y="146589"/>
                  </a:lnTo>
                  <a:lnTo>
                    <a:pt x="40987" y="105816"/>
                  </a:lnTo>
                  <a:lnTo>
                    <a:pt x="70294" y="70294"/>
                  </a:lnTo>
                  <a:lnTo>
                    <a:pt x="105816" y="40987"/>
                  </a:lnTo>
                  <a:lnTo>
                    <a:pt x="146589" y="18859"/>
                  </a:lnTo>
                  <a:lnTo>
                    <a:pt x="191648" y="4875"/>
                  </a:lnTo>
                  <a:lnTo>
                    <a:pt x="240029" y="0"/>
                  </a:lnTo>
                  <a:lnTo>
                    <a:pt x="288411" y="4875"/>
                  </a:lnTo>
                  <a:lnTo>
                    <a:pt x="333470" y="18859"/>
                  </a:lnTo>
                  <a:lnTo>
                    <a:pt x="374243" y="40987"/>
                  </a:lnTo>
                  <a:lnTo>
                    <a:pt x="409765" y="70294"/>
                  </a:lnTo>
                  <a:lnTo>
                    <a:pt x="439072" y="105816"/>
                  </a:lnTo>
                  <a:lnTo>
                    <a:pt x="461200" y="146589"/>
                  </a:lnTo>
                  <a:lnTo>
                    <a:pt x="475184" y="191648"/>
                  </a:lnTo>
                  <a:lnTo>
                    <a:pt x="480059" y="240030"/>
                  </a:lnTo>
                  <a:lnTo>
                    <a:pt x="475184" y="288411"/>
                  </a:lnTo>
                  <a:lnTo>
                    <a:pt x="461200" y="333470"/>
                  </a:lnTo>
                  <a:lnTo>
                    <a:pt x="439072" y="374243"/>
                  </a:lnTo>
                  <a:lnTo>
                    <a:pt x="409765" y="409765"/>
                  </a:lnTo>
                  <a:lnTo>
                    <a:pt x="374243" y="439072"/>
                  </a:lnTo>
                  <a:lnTo>
                    <a:pt x="333470" y="461200"/>
                  </a:lnTo>
                  <a:lnTo>
                    <a:pt x="288411" y="475184"/>
                  </a:lnTo>
                  <a:lnTo>
                    <a:pt x="240029" y="480060"/>
                  </a:lnTo>
                  <a:lnTo>
                    <a:pt x="191648" y="475184"/>
                  </a:lnTo>
                  <a:lnTo>
                    <a:pt x="146589" y="461200"/>
                  </a:lnTo>
                  <a:lnTo>
                    <a:pt x="105816" y="439072"/>
                  </a:lnTo>
                  <a:lnTo>
                    <a:pt x="70294" y="409765"/>
                  </a:lnTo>
                  <a:lnTo>
                    <a:pt x="40987" y="374243"/>
                  </a:lnTo>
                  <a:lnTo>
                    <a:pt x="18859" y="333470"/>
                  </a:lnTo>
                  <a:lnTo>
                    <a:pt x="4875" y="288411"/>
                  </a:lnTo>
                  <a:lnTo>
                    <a:pt x="0" y="240030"/>
                  </a:lnTo>
                  <a:close/>
                </a:path>
              </a:pathLst>
            </a:custGeom>
            <a:ln w="6095">
              <a:solidFill>
                <a:srgbClr val="FFFFFF"/>
              </a:solidFill>
            </a:ln>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13" name="object 8"/>
            <p:cNvSpPr/>
            <p:nvPr/>
          </p:nvSpPr>
          <p:spPr>
            <a:xfrm>
              <a:off x="3461003" y="3640836"/>
              <a:ext cx="803275" cy="1442085"/>
            </a:xfrm>
            <a:custGeom>
              <a:avLst/>
              <a:gdLst/>
              <a:ahLst/>
              <a:cxnLst/>
              <a:rect l="l" t="t" r="r" b="b"/>
              <a:pathLst>
                <a:path w="803275" h="1442084">
                  <a:moveTo>
                    <a:pt x="722883" y="0"/>
                  </a:moveTo>
                  <a:lnTo>
                    <a:pt x="80263" y="0"/>
                  </a:lnTo>
                  <a:lnTo>
                    <a:pt x="49023" y="6308"/>
                  </a:lnTo>
                  <a:lnTo>
                    <a:pt x="23510" y="23510"/>
                  </a:lnTo>
                  <a:lnTo>
                    <a:pt x="6308" y="49023"/>
                  </a:lnTo>
                  <a:lnTo>
                    <a:pt x="0" y="80263"/>
                  </a:lnTo>
                  <a:lnTo>
                    <a:pt x="0" y="1361389"/>
                  </a:lnTo>
                  <a:lnTo>
                    <a:pt x="6308" y="1392653"/>
                  </a:lnTo>
                  <a:lnTo>
                    <a:pt x="23510" y="1418182"/>
                  </a:lnTo>
                  <a:lnTo>
                    <a:pt x="49023" y="1435393"/>
                  </a:lnTo>
                  <a:lnTo>
                    <a:pt x="80263" y="1441703"/>
                  </a:lnTo>
                  <a:lnTo>
                    <a:pt x="722883" y="1441703"/>
                  </a:lnTo>
                  <a:lnTo>
                    <a:pt x="754124" y="1435393"/>
                  </a:lnTo>
                  <a:lnTo>
                    <a:pt x="779637" y="1418182"/>
                  </a:lnTo>
                  <a:lnTo>
                    <a:pt x="796839" y="1392653"/>
                  </a:lnTo>
                  <a:lnTo>
                    <a:pt x="803147" y="1361389"/>
                  </a:lnTo>
                  <a:lnTo>
                    <a:pt x="803147" y="80263"/>
                  </a:lnTo>
                  <a:lnTo>
                    <a:pt x="796839" y="49023"/>
                  </a:lnTo>
                  <a:lnTo>
                    <a:pt x="779637" y="23510"/>
                  </a:lnTo>
                  <a:lnTo>
                    <a:pt x="754124" y="6308"/>
                  </a:lnTo>
                  <a:lnTo>
                    <a:pt x="722883" y="0"/>
                  </a:lnTo>
                  <a:close/>
                </a:path>
              </a:pathLst>
            </a:custGeom>
            <a:solidFill>
              <a:srgbClr val="FFD966"/>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14" name="object 9"/>
            <p:cNvSpPr/>
            <p:nvPr/>
          </p:nvSpPr>
          <p:spPr>
            <a:xfrm>
              <a:off x="3622547" y="3727704"/>
              <a:ext cx="480059" cy="480059"/>
            </a:xfrm>
            <a:custGeom>
              <a:avLst/>
              <a:gdLst/>
              <a:ahLst/>
              <a:cxnLst/>
              <a:rect l="l" t="t" r="r" b="b"/>
              <a:pathLst>
                <a:path w="480060" h="480059">
                  <a:moveTo>
                    <a:pt x="240029" y="0"/>
                  </a:moveTo>
                  <a:lnTo>
                    <a:pt x="191648" y="4875"/>
                  </a:lnTo>
                  <a:lnTo>
                    <a:pt x="146589" y="18859"/>
                  </a:lnTo>
                  <a:lnTo>
                    <a:pt x="105816" y="40987"/>
                  </a:lnTo>
                  <a:lnTo>
                    <a:pt x="70294" y="70294"/>
                  </a:lnTo>
                  <a:lnTo>
                    <a:pt x="40987" y="105816"/>
                  </a:lnTo>
                  <a:lnTo>
                    <a:pt x="18859" y="146589"/>
                  </a:lnTo>
                  <a:lnTo>
                    <a:pt x="4875" y="191648"/>
                  </a:lnTo>
                  <a:lnTo>
                    <a:pt x="0" y="240030"/>
                  </a:lnTo>
                  <a:lnTo>
                    <a:pt x="4875" y="288411"/>
                  </a:lnTo>
                  <a:lnTo>
                    <a:pt x="18859" y="333470"/>
                  </a:lnTo>
                  <a:lnTo>
                    <a:pt x="40987" y="374243"/>
                  </a:lnTo>
                  <a:lnTo>
                    <a:pt x="70294" y="409765"/>
                  </a:lnTo>
                  <a:lnTo>
                    <a:pt x="105816" y="439072"/>
                  </a:lnTo>
                  <a:lnTo>
                    <a:pt x="146589" y="461200"/>
                  </a:lnTo>
                  <a:lnTo>
                    <a:pt x="191648" y="475184"/>
                  </a:lnTo>
                  <a:lnTo>
                    <a:pt x="240029" y="480060"/>
                  </a:lnTo>
                  <a:lnTo>
                    <a:pt x="288411" y="475184"/>
                  </a:lnTo>
                  <a:lnTo>
                    <a:pt x="333470" y="461200"/>
                  </a:lnTo>
                  <a:lnTo>
                    <a:pt x="374243" y="439072"/>
                  </a:lnTo>
                  <a:lnTo>
                    <a:pt x="409765" y="409765"/>
                  </a:lnTo>
                  <a:lnTo>
                    <a:pt x="439072" y="374243"/>
                  </a:lnTo>
                  <a:lnTo>
                    <a:pt x="461200" y="333470"/>
                  </a:lnTo>
                  <a:lnTo>
                    <a:pt x="475184" y="288411"/>
                  </a:lnTo>
                  <a:lnTo>
                    <a:pt x="480060" y="240030"/>
                  </a:lnTo>
                  <a:lnTo>
                    <a:pt x="475184" y="191648"/>
                  </a:lnTo>
                  <a:lnTo>
                    <a:pt x="461200" y="146589"/>
                  </a:lnTo>
                  <a:lnTo>
                    <a:pt x="439072" y="105816"/>
                  </a:lnTo>
                  <a:lnTo>
                    <a:pt x="409765" y="70294"/>
                  </a:lnTo>
                  <a:lnTo>
                    <a:pt x="374243" y="40987"/>
                  </a:lnTo>
                  <a:lnTo>
                    <a:pt x="333470" y="18859"/>
                  </a:lnTo>
                  <a:lnTo>
                    <a:pt x="288411" y="4875"/>
                  </a:lnTo>
                  <a:lnTo>
                    <a:pt x="240029" y="0"/>
                  </a:lnTo>
                  <a:close/>
                </a:path>
              </a:pathLst>
            </a:custGeom>
            <a:solidFill>
              <a:srgbClr val="C0DFD6"/>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15" name="object 10"/>
            <p:cNvSpPr/>
            <p:nvPr/>
          </p:nvSpPr>
          <p:spPr>
            <a:xfrm>
              <a:off x="3622547" y="3727704"/>
              <a:ext cx="480059" cy="480059"/>
            </a:xfrm>
            <a:custGeom>
              <a:avLst/>
              <a:gdLst/>
              <a:ahLst/>
              <a:cxnLst/>
              <a:rect l="l" t="t" r="r" b="b"/>
              <a:pathLst>
                <a:path w="480060" h="480059">
                  <a:moveTo>
                    <a:pt x="0" y="240030"/>
                  </a:moveTo>
                  <a:lnTo>
                    <a:pt x="4875" y="191648"/>
                  </a:lnTo>
                  <a:lnTo>
                    <a:pt x="18859" y="146589"/>
                  </a:lnTo>
                  <a:lnTo>
                    <a:pt x="40987" y="105816"/>
                  </a:lnTo>
                  <a:lnTo>
                    <a:pt x="70294" y="70294"/>
                  </a:lnTo>
                  <a:lnTo>
                    <a:pt x="105816" y="40987"/>
                  </a:lnTo>
                  <a:lnTo>
                    <a:pt x="146589" y="18859"/>
                  </a:lnTo>
                  <a:lnTo>
                    <a:pt x="191648" y="4875"/>
                  </a:lnTo>
                  <a:lnTo>
                    <a:pt x="240029" y="0"/>
                  </a:lnTo>
                  <a:lnTo>
                    <a:pt x="288411" y="4875"/>
                  </a:lnTo>
                  <a:lnTo>
                    <a:pt x="333470" y="18859"/>
                  </a:lnTo>
                  <a:lnTo>
                    <a:pt x="374243" y="40987"/>
                  </a:lnTo>
                  <a:lnTo>
                    <a:pt x="409765" y="70294"/>
                  </a:lnTo>
                  <a:lnTo>
                    <a:pt x="439072" y="105816"/>
                  </a:lnTo>
                  <a:lnTo>
                    <a:pt x="461200" y="146589"/>
                  </a:lnTo>
                  <a:lnTo>
                    <a:pt x="475184" y="191648"/>
                  </a:lnTo>
                  <a:lnTo>
                    <a:pt x="480060" y="240030"/>
                  </a:lnTo>
                  <a:lnTo>
                    <a:pt x="475184" y="288411"/>
                  </a:lnTo>
                  <a:lnTo>
                    <a:pt x="461200" y="333470"/>
                  </a:lnTo>
                  <a:lnTo>
                    <a:pt x="439072" y="374243"/>
                  </a:lnTo>
                  <a:lnTo>
                    <a:pt x="409765" y="409765"/>
                  </a:lnTo>
                  <a:lnTo>
                    <a:pt x="374243" y="439072"/>
                  </a:lnTo>
                  <a:lnTo>
                    <a:pt x="333470" y="461200"/>
                  </a:lnTo>
                  <a:lnTo>
                    <a:pt x="288411" y="475184"/>
                  </a:lnTo>
                  <a:lnTo>
                    <a:pt x="240029" y="480060"/>
                  </a:lnTo>
                  <a:lnTo>
                    <a:pt x="191648" y="475184"/>
                  </a:lnTo>
                  <a:lnTo>
                    <a:pt x="146589" y="461200"/>
                  </a:lnTo>
                  <a:lnTo>
                    <a:pt x="105816" y="439072"/>
                  </a:lnTo>
                  <a:lnTo>
                    <a:pt x="70294" y="409765"/>
                  </a:lnTo>
                  <a:lnTo>
                    <a:pt x="40987" y="374243"/>
                  </a:lnTo>
                  <a:lnTo>
                    <a:pt x="18859" y="333470"/>
                  </a:lnTo>
                  <a:lnTo>
                    <a:pt x="4875" y="288411"/>
                  </a:lnTo>
                  <a:lnTo>
                    <a:pt x="0" y="240030"/>
                  </a:lnTo>
                  <a:close/>
                </a:path>
              </a:pathLst>
            </a:custGeom>
            <a:ln w="6096">
              <a:solidFill>
                <a:srgbClr val="FFFFFF"/>
              </a:solidFill>
            </a:ln>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16" name="object 11"/>
            <p:cNvSpPr/>
            <p:nvPr/>
          </p:nvSpPr>
          <p:spPr>
            <a:xfrm>
              <a:off x="4288535" y="3640836"/>
              <a:ext cx="803275" cy="1442085"/>
            </a:xfrm>
            <a:custGeom>
              <a:avLst/>
              <a:gdLst/>
              <a:ahLst/>
              <a:cxnLst/>
              <a:rect l="l" t="t" r="r" b="b"/>
              <a:pathLst>
                <a:path w="803275" h="1442084">
                  <a:moveTo>
                    <a:pt x="722884" y="0"/>
                  </a:moveTo>
                  <a:lnTo>
                    <a:pt x="80263" y="0"/>
                  </a:lnTo>
                  <a:lnTo>
                    <a:pt x="49023" y="6308"/>
                  </a:lnTo>
                  <a:lnTo>
                    <a:pt x="23510" y="23510"/>
                  </a:lnTo>
                  <a:lnTo>
                    <a:pt x="6308" y="49023"/>
                  </a:lnTo>
                  <a:lnTo>
                    <a:pt x="0" y="80263"/>
                  </a:lnTo>
                  <a:lnTo>
                    <a:pt x="0" y="1361389"/>
                  </a:lnTo>
                  <a:lnTo>
                    <a:pt x="6308" y="1392653"/>
                  </a:lnTo>
                  <a:lnTo>
                    <a:pt x="23510" y="1418182"/>
                  </a:lnTo>
                  <a:lnTo>
                    <a:pt x="49023" y="1435393"/>
                  </a:lnTo>
                  <a:lnTo>
                    <a:pt x="80263" y="1441703"/>
                  </a:lnTo>
                  <a:lnTo>
                    <a:pt x="722884" y="1441703"/>
                  </a:lnTo>
                  <a:lnTo>
                    <a:pt x="754124" y="1435393"/>
                  </a:lnTo>
                  <a:lnTo>
                    <a:pt x="779637" y="1418182"/>
                  </a:lnTo>
                  <a:lnTo>
                    <a:pt x="796839" y="1392653"/>
                  </a:lnTo>
                  <a:lnTo>
                    <a:pt x="803148" y="1361389"/>
                  </a:lnTo>
                  <a:lnTo>
                    <a:pt x="803148" y="80263"/>
                  </a:lnTo>
                  <a:lnTo>
                    <a:pt x="796839" y="49023"/>
                  </a:lnTo>
                  <a:lnTo>
                    <a:pt x="779637" y="23510"/>
                  </a:lnTo>
                  <a:lnTo>
                    <a:pt x="754124" y="6308"/>
                  </a:lnTo>
                  <a:lnTo>
                    <a:pt x="722884" y="0"/>
                  </a:lnTo>
                  <a:close/>
                </a:path>
              </a:pathLst>
            </a:custGeom>
            <a:solidFill>
              <a:srgbClr val="BE9000"/>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19" name="object 12"/>
            <p:cNvSpPr/>
            <p:nvPr/>
          </p:nvSpPr>
          <p:spPr>
            <a:xfrm>
              <a:off x="4450079" y="3727704"/>
              <a:ext cx="480059" cy="480059"/>
            </a:xfrm>
            <a:custGeom>
              <a:avLst/>
              <a:gdLst/>
              <a:ahLst/>
              <a:cxnLst/>
              <a:rect l="l" t="t" r="r" b="b"/>
              <a:pathLst>
                <a:path w="480060" h="480059">
                  <a:moveTo>
                    <a:pt x="240029" y="0"/>
                  </a:moveTo>
                  <a:lnTo>
                    <a:pt x="191648" y="4875"/>
                  </a:lnTo>
                  <a:lnTo>
                    <a:pt x="146589" y="18859"/>
                  </a:lnTo>
                  <a:lnTo>
                    <a:pt x="105816" y="40987"/>
                  </a:lnTo>
                  <a:lnTo>
                    <a:pt x="70294" y="70294"/>
                  </a:lnTo>
                  <a:lnTo>
                    <a:pt x="40987" y="105816"/>
                  </a:lnTo>
                  <a:lnTo>
                    <a:pt x="18859" y="146589"/>
                  </a:lnTo>
                  <a:lnTo>
                    <a:pt x="4875" y="191648"/>
                  </a:lnTo>
                  <a:lnTo>
                    <a:pt x="0" y="240030"/>
                  </a:lnTo>
                  <a:lnTo>
                    <a:pt x="4875" y="288411"/>
                  </a:lnTo>
                  <a:lnTo>
                    <a:pt x="18859" y="333470"/>
                  </a:lnTo>
                  <a:lnTo>
                    <a:pt x="40987" y="374243"/>
                  </a:lnTo>
                  <a:lnTo>
                    <a:pt x="70294" y="409765"/>
                  </a:lnTo>
                  <a:lnTo>
                    <a:pt x="105816" y="439072"/>
                  </a:lnTo>
                  <a:lnTo>
                    <a:pt x="146589" y="461200"/>
                  </a:lnTo>
                  <a:lnTo>
                    <a:pt x="191648" y="475184"/>
                  </a:lnTo>
                  <a:lnTo>
                    <a:pt x="240029" y="480060"/>
                  </a:lnTo>
                  <a:lnTo>
                    <a:pt x="288411" y="475184"/>
                  </a:lnTo>
                  <a:lnTo>
                    <a:pt x="333470" y="461200"/>
                  </a:lnTo>
                  <a:lnTo>
                    <a:pt x="374243" y="439072"/>
                  </a:lnTo>
                  <a:lnTo>
                    <a:pt x="409765" y="409765"/>
                  </a:lnTo>
                  <a:lnTo>
                    <a:pt x="439072" y="374243"/>
                  </a:lnTo>
                  <a:lnTo>
                    <a:pt x="461200" y="333470"/>
                  </a:lnTo>
                  <a:lnTo>
                    <a:pt x="475184" y="288411"/>
                  </a:lnTo>
                  <a:lnTo>
                    <a:pt x="480059" y="240030"/>
                  </a:lnTo>
                  <a:lnTo>
                    <a:pt x="475184" y="191648"/>
                  </a:lnTo>
                  <a:lnTo>
                    <a:pt x="461200" y="146589"/>
                  </a:lnTo>
                  <a:lnTo>
                    <a:pt x="439072" y="105816"/>
                  </a:lnTo>
                  <a:lnTo>
                    <a:pt x="409765" y="70294"/>
                  </a:lnTo>
                  <a:lnTo>
                    <a:pt x="374243" y="40987"/>
                  </a:lnTo>
                  <a:lnTo>
                    <a:pt x="333470" y="18859"/>
                  </a:lnTo>
                  <a:lnTo>
                    <a:pt x="288411" y="4875"/>
                  </a:lnTo>
                  <a:lnTo>
                    <a:pt x="240029" y="0"/>
                  </a:lnTo>
                  <a:close/>
                </a:path>
              </a:pathLst>
            </a:custGeom>
            <a:solidFill>
              <a:srgbClr val="C8DBC1"/>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20" name="object 13"/>
            <p:cNvSpPr/>
            <p:nvPr/>
          </p:nvSpPr>
          <p:spPr>
            <a:xfrm>
              <a:off x="4450079" y="3727704"/>
              <a:ext cx="480059" cy="480059"/>
            </a:xfrm>
            <a:custGeom>
              <a:avLst/>
              <a:gdLst/>
              <a:ahLst/>
              <a:cxnLst/>
              <a:rect l="l" t="t" r="r" b="b"/>
              <a:pathLst>
                <a:path w="480060" h="480059">
                  <a:moveTo>
                    <a:pt x="0" y="240030"/>
                  </a:moveTo>
                  <a:lnTo>
                    <a:pt x="4875" y="191648"/>
                  </a:lnTo>
                  <a:lnTo>
                    <a:pt x="18859" y="146589"/>
                  </a:lnTo>
                  <a:lnTo>
                    <a:pt x="40987" y="105816"/>
                  </a:lnTo>
                  <a:lnTo>
                    <a:pt x="70294" y="70294"/>
                  </a:lnTo>
                  <a:lnTo>
                    <a:pt x="105816" y="40987"/>
                  </a:lnTo>
                  <a:lnTo>
                    <a:pt x="146589" y="18859"/>
                  </a:lnTo>
                  <a:lnTo>
                    <a:pt x="191648" y="4875"/>
                  </a:lnTo>
                  <a:lnTo>
                    <a:pt x="240029" y="0"/>
                  </a:lnTo>
                  <a:lnTo>
                    <a:pt x="288411" y="4875"/>
                  </a:lnTo>
                  <a:lnTo>
                    <a:pt x="333470" y="18859"/>
                  </a:lnTo>
                  <a:lnTo>
                    <a:pt x="374243" y="40987"/>
                  </a:lnTo>
                  <a:lnTo>
                    <a:pt x="409765" y="70294"/>
                  </a:lnTo>
                  <a:lnTo>
                    <a:pt x="439072" y="105816"/>
                  </a:lnTo>
                  <a:lnTo>
                    <a:pt x="461200" y="146589"/>
                  </a:lnTo>
                  <a:lnTo>
                    <a:pt x="475184" y="191648"/>
                  </a:lnTo>
                  <a:lnTo>
                    <a:pt x="480059" y="240030"/>
                  </a:lnTo>
                  <a:lnTo>
                    <a:pt x="475184" y="288411"/>
                  </a:lnTo>
                  <a:lnTo>
                    <a:pt x="461200" y="333470"/>
                  </a:lnTo>
                  <a:lnTo>
                    <a:pt x="439072" y="374243"/>
                  </a:lnTo>
                  <a:lnTo>
                    <a:pt x="409765" y="409765"/>
                  </a:lnTo>
                  <a:lnTo>
                    <a:pt x="374243" y="439072"/>
                  </a:lnTo>
                  <a:lnTo>
                    <a:pt x="333470" y="461200"/>
                  </a:lnTo>
                  <a:lnTo>
                    <a:pt x="288411" y="475184"/>
                  </a:lnTo>
                  <a:lnTo>
                    <a:pt x="240029" y="480060"/>
                  </a:lnTo>
                  <a:lnTo>
                    <a:pt x="191648" y="475184"/>
                  </a:lnTo>
                  <a:lnTo>
                    <a:pt x="146589" y="461200"/>
                  </a:lnTo>
                  <a:lnTo>
                    <a:pt x="105816" y="439072"/>
                  </a:lnTo>
                  <a:lnTo>
                    <a:pt x="70294" y="409765"/>
                  </a:lnTo>
                  <a:lnTo>
                    <a:pt x="40987" y="374243"/>
                  </a:lnTo>
                  <a:lnTo>
                    <a:pt x="18859" y="333470"/>
                  </a:lnTo>
                  <a:lnTo>
                    <a:pt x="4875" y="288411"/>
                  </a:lnTo>
                  <a:lnTo>
                    <a:pt x="0" y="240030"/>
                  </a:lnTo>
                  <a:close/>
                </a:path>
              </a:pathLst>
            </a:custGeom>
            <a:ln w="6095">
              <a:solidFill>
                <a:srgbClr val="FFFFFF"/>
              </a:solidFill>
            </a:ln>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23" name="object 14"/>
            <p:cNvSpPr/>
            <p:nvPr/>
          </p:nvSpPr>
          <p:spPr>
            <a:xfrm>
              <a:off x="2674618" y="4661916"/>
              <a:ext cx="2376170" cy="401320"/>
            </a:xfrm>
            <a:custGeom>
              <a:avLst/>
              <a:gdLst/>
              <a:ahLst/>
              <a:cxnLst/>
              <a:rect l="l" t="t" r="r" b="b"/>
              <a:pathLst>
                <a:path w="2376170" h="401320">
                  <a:moveTo>
                    <a:pt x="200405" y="0"/>
                  </a:moveTo>
                  <a:lnTo>
                    <a:pt x="0" y="200405"/>
                  </a:lnTo>
                  <a:lnTo>
                    <a:pt x="200405" y="400811"/>
                  </a:lnTo>
                  <a:lnTo>
                    <a:pt x="200405" y="300608"/>
                  </a:lnTo>
                  <a:lnTo>
                    <a:pt x="2275713" y="300608"/>
                  </a:lnTo>
                  <a:lnTo>
                    <a:pt x="2375916" y="200405"/>
                  </a:lnTo>
                  <a:lnTo>
                    <a:pt x="2275713" y="100202"/>
                  </a:lnTo>
                  <a:lnTo>
                    <a:pt x="200405" y="100202"/>
                  </a:lnTo>
                  <a:lnTo>
                    <a:pt x="200405" y="0"/>
                  </a:lnTo>
                  <a:close/>
                </a:path>
                <a:path w="2376170" h="401320">
                  <a:moveTo>
                    <a:pt x="2275713" y="300608"/>
                  </a:moveTo>
                  <a:lnTo>
                    <a:pt x="2175510" y="300608"/>
                  </a:lnTo>
                  <a:lnTo>
                    <a:pt x="2175510" y="400811"/>
                  </a:lnTo>
                  <a:lnTo>
                    <a:pt x="2275713" y="300608"/>
                  </a:lnTo>
                  <a:close/>
                </a:path>
                <a:path w="2376170" h="401320">
                  <a:moveTo>
                    <a:pt x="2175510" y="0"/>
                  </a:moveTo>
                  <a:lnTo>
                    <a:pt x="2175510" y="100202"/>
                  </a:lnTo>
                  <a:lnTo>
                    <a:pt x="2275713" y="100202"/>
                  </a:lnTo>
                  <a:lnTo>
                    <a:pt x="2175510" y="0"/>
                  </a:lnTo>
                  <a:close/>
                </a:path>
              </a:pathLst>
            </a:custGeom>
            <a:solidFill>
              <a:srgbClr val="C55A11"/>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24" name="object 15"/>
            <p:cNvSpPr/>
            <p:nvPr/>
          </p:nvSpPr>
          <p:spPr>
            <a:xfrm>
              <a:off x="2674618" y="4661916"/>
              <a:ext cx="2376170" cy="401320"/>
            </a:xfrm>
            <a:custGeom>
              <a:avLst/>
              <a:gdLst/>
              <a:ahLst/>
              <a:cxnLst/>
              <a:rect l="l" t="t" r="r" b="b"/>
              <a:pathLst>
                <a:path w="2376170" h="401320">
                  <a:moveTo>
                    <a:pt x="0" y="200405"/>
                  </a:moveTo>
                  <a:lnTo>
                    <a:pt x="200405" y="0"/>
                  </a:lnTo>
                  <a:lnTo>
                    <a:pt x="200405" y="100202"/>
                  </a:lnTo>
                  <a:lnTo>
                    <a:pt x="2175510" y="100202"/>
                  </a:lnTo>
                  <a:lnTo>
                    <a:pt x="2175510" y="0"/>
                  </a:lnTo>
                  <a:lnTo>
                    <a:pt x="2375916" y="200405"/>
                  </a:lnTo>
                  <a:lnTo>
                    <a:pt x="2175510" y="400811"/>
                  </a:lnTo>
                  <a:lnTo>
                    <a:pt x="2175510" y="300608"/>
                  </a:lnTo>
                  <a:lnTo>
                    <a:pt x="200405" y="300608"/>
                  </a:lnTo>
                  <a:lnTo>
                    <a:pt x="200405" y="400811"/>
                  </a:lnTo>
                  <a:lnTo>
                    <a:pt x="0" y="200405"/>
                  </a:lnTo>
                  <a:close/>
                </a:path>
              </a:pathLst>
            </a:custGeom>
            <a:ln w="6096">
              <a:solidFill>
                <a:srgbClr val="FFFFFF"/>
              </a:solidFill>
            </a:ln>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25" name="object 16"/>
            <p:cNvSpPr/>
            <p:nvPr/>
          </p:nvSpPr>
          <p:spPr>
            <a:xfrm>
              <a:off x="690371" y="1735836"/>
              <a:ext cx="727075" cy="1638300"/>
            </a:xfrm>
            <a:custGeom>
              <a:avLst/>
              <a:gdLst/>
              <a:ahLst/>
              <a:cxnLst/>
              <a:rect l="l" t="t" r="r" b="b"/>
              <a:pathLst>
                <a:path w="727075" h="1638300">
                  <a:moveTo>
                    <a:pt x="654304" y="0"/>
                  </a:moveTo>
                  <a:lnTo>
                    <a:pt x="72643" y="0"/>
                  </a:lnTo>
                  <a:lnTo>
                    <a:pt x="44362" y="5707"/>
                  </a:lnTo>
                  <a:lnTo>
                    <a:pt x="21272" y="21272"/>
                  </a:lnTo>
                  <a:lnTo>
                    <a:pt x="5707" y="44362"/>
                  </a:lnTo>
                  <a:lnTo>
                    <a:pt x="0" y="72644"/>
                  </a:lnTo>
                  <a:lnTo>
                    <a:pt x="0" y="1565656"/>
                  </a:lnTo>
                  <a:lnTo>
                    <a:pt x="5707" y="1593937"/>
                  </a:lnTo>
                  <a:lnTo>
                    <a:pt x="21272" y="1617027"/>
                  </a:lnTo>
                  <a:lnTo>
                    <a:pt x="44362" y="1632592"/>
                  </a:lnTo>
                  <a:lnTo>
                    <a:pt x="72643" y="1638300"/>
                  </a:lnTo>
                  <a:lnTo>
                    <a:pt x="654304" y="1638300"/>
                  </a:lnTo>
                  <a:lnTo>
                    <a:pt x="682585" y="1632592"/>
                  </a:lnTo>
                  <a:lnTo>
                    <a:pt x="705675" y="1617027"/>
                  </a:lnTo>
                  <a:lnTo>
                    <a:pt x="721240" y="1593937"/>
                  </a:lnTo>
                  <a:lnTo>
                    <a:pt x="726948" y="1565656"/>
                  </a:lnTo>
                  <a:lnTo>
                    <a:pt x="726948" y="72644"/>
                  </a:lnTo>
                  <a:lnTo>
                    <a:pt x="721240" y="44362"/>
                  </a:lnTo>
                  <a:lnTo>
                    <a:pt x="705675" y="21272"/>
                  </a:lnTo>
                  <a:lnTo>
                    <a:pt x="682585" y="5707"/>
                  </a:lnTo>
                  <a:lnTo>
                    <a:pt x="654304" y="0"/>
                  </a:lnTo>
                  <a:close/>
                </a:path>
              </a:pathLst>
            </a:custGeom>
            <a:solidFill>
              <a:srgbClr val="8FAADC"/>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26" name="object 17"/>
            <p:cNvSpPr txBox="1"/>
            <p:nvPr/>
          </p:nvSpPr>
          <p:spPr>
            <a:xfrm>
              <a:off x="837720" y="2449720"/>
              <a:ext cx="419100" cy="467327"/>
            </a:xfrm>
            <a:prstGeom prst="rect">
              <a:avLst/>
            </a:prstGeom>
          </p:spPr>
          <p:txBody>
            <a:bodyPr vert="horz" wrap="square" lIns="0" tIns="12065" rIns="0" bIns="0" rtlCol="0">
              <a:spAutoFit/>
            </a:bodyPr>
            <a:lstStyle/>
            <a:p>
              <a:pPr marL="1905" algn="ctr">
                <a:spcBef>
                  <a:spcPts val="95"/>
                </a:spcBef>
              </a:pPr>
              <a:r>
                <a:rPr sz="2800" spc="-90" dirty="0">
                  <a:latin typeface="Times New Roman" panose="02020603050405020304" pitchFamily="18" charset="0"/>
                  <a:cs typeface="Times New Roman" panose="02020603050405020304" pitchFamily="18" charset="0"/>
                </a:rPr>
                <a:t>Lôi</a:t>
              </a:r>
              <a:endParaRPr sz="2800">
                <a:latin typeface="Times New Roman" panose="02020603050405020304" pitchFamily="18" charset="0"/>
                <a:cs typeface="Times New Roman" panose="02020603050405020304" pitchFamily="18" charset="0"/>
              </a:endParaRPr>
            </a:p>
            <a:p>
              <a:pPr algn="ctr"/>
              <a:r>
                <a:rPr sz="2800" spc="-125" dirty="0">
                  <a:latin typeface="Times New Roman" panose="02020603050405020304" pitchFamily="18" charset="0"/>
                  <a:cs typeface="Times New Roman" panose="02020603050405020304" pitchFamily="18" charset="0"/>
                </a:rPr>
                <a:t>c</a:t>
              </a:r>
              <a:r>
                <a:rPr sz="2800" spc="-55" dirty="0">
                  <a:latin typeface="Times New Roman" panose="02020603050405020304" pitchFamily="18" charset="0"/>
                  <a:cs typeface="Times New Roman" panose="02020603050405020304" pitchFamily="18" charset="0"/>
                </a:rPr>
                <a:t>uốn</a:t>
              </a:r>
              <a:endParaRPr sz="2800">
                <a:latin typeface="Times New Roman" panose="02020603050405020304" pitchFamily="18" charset="0"/>
                <a:cs typeface="Times New Roman" panose="02020603050405020304" pitchFamily="18" charset="0"/>
              </a:endParaRPr>
            </a:p>
          </p:txBody>
        </p:sp>
        <p:sp>
          <p:nvSpPr>
            <p:cNvPr id="27" name="object 18"/>
            <p:cNvSpPr/>
            <p:nvPr/>
          </p:nvSpPr>
          <p:spPr>
            <a:xfrm>
              <a:off x="781810" y="1833371"/>
              <a:ext cx="546100" cy="546100"/>
            </a:xfrm>
            <a:custGeom>
              <a:avLst/>
              <a:gdLst/>
              <a:ahLst/>
              <a:cxnLst/>
              <a:rect l="l" t="t" r="r" b="b"/>
              <a:pathLst>
                <a:path w="546100" h="546100">
                  <a:moveTo>
                    <a:pt x="272796" y="0"/>
                  </a:moveTo>
                  <a:lnTo>
                    <a:pt x="223770" y="4396"/>
                  </a:lnTo>
                  <a:lnTo>
                    <a:pt x="177624" y="17071"/>
                  </a:lnTo>
                  <a:lnTo>
                    <a:pt x="135127" y="37253"/>
                  </a:lnTo>
                  <a:lnTo>
                    <a:pt x="97053" y="64171"/>
                  </a:lnTo>
                  <a:lnTo>
                    <a:pt x="64171" y="97053"/>
                  </a:lnTo>
                  <a:lnTo>
                    <a:pt x="37253" y="135128"/>
                  </a:lnTo>
                  <a:lnTo>
                    <a:pt x="17071" y="177624"/>
                  </a:lnTo>
                  <a:lnTo>
                    <a:pt x="4396" y="223770"/>
                  </a:lnTo>
                  <a:lnTo>
                    <a:pt x="0" y="272796"/>
                  </a:lnTo>
                  <a:lnTo>
                    <a:pt x="4396" y="321821"/>
                  </a:lnTo>
                  <a:lnTo>
                    <a:pt x="17071" y="367967"/>
                  </a:lnTo>
                  <a:lnTo>
                    <a:pt x="37253" y="410464"/>
                  </a:lnTo>
                  <a:lnTo>
                    <a:pt x="64171" y="448538"/>
                  </a:lnTo>
                  <a:lnTo>
                    <a:pt x="97053" y="481420"/>
                  </a:lnTo>
                  <a:lnTo>
                    <a:pt x="135127" y="508338"/>
                  </a:lnTo>
                  <a:lnTo>
                    <a:pt x="177624" y="528520"/>
                  </a:lnTo>
                  <a:lnTo>
                    <a:pt x="223770" y="541195"/>
                  </a:lnTo>
                  <a:lnTo>
                    <a:pt x="272796" y="545591"/>
                  </a:lnTo>
                  <a:lnTo>
                    <a:pt x="321821" y="541195"/>
                  </a:lnTo>
                  <a:lnTo>
                    <a:pt x="367967" y="528520"/>
                  </a:lnTo>
                  <a:lnTo>
                    <a:pt x="410463" y="508338"/>
                  </a:lnTo>
                  <a:lnTo>
                    <a:pt x="448538" y="481420"/>
                  </a:lnTo>
                  <a:lnTo>
                    <a:pt x="481420" y="448538"/>
                  </a:lnTo>
                  <a:lnTo>
                    <a:pt x="508338" y="410464"/>
                  </a:lnTo>
                  <a:lnTo>
                    <a:pt x="528520" y="367967"/>
                  </a:lnTo>
                  <a:lnTo>
                    <a:pt x="541195" y="321821"/>
                  </a:lnTo>
                  <a:lnTo>
                    <a:pt x="545591" y="272796"/>
                  </a:lnTo>
                  <a:lnTo>
                    <a:pt x="541195" y="223770"/>
                  </a:lnTo>
                  <a:lnTo>
                    <a:pt x="528520" y="177624"/>
                  </a:lnTo>
                  <a:lnTo>
                    <a:pt x="508338" y="135128"/>
                  </a:lnTo>
                  <a:lnTo>
                    <a:pt x="481420" y="97053"/>
                  </a:lnTo>
                  <a:lnTo>
                    <a:pt x="448538" y="64171"/>
                  </a:lnTo>
                  <a:lnTo>
                    <a:pt x="410464" y="37253"/>
                  </a:lnTo>
                  <a:lnTo>
                    <a:pt x="367967" y="17071"/>
                  </a:lnTo>
                  <a:lnTo>
                    <a:pt x="321821" y="4396"/>
                  </a:lnTo>
                  <a:lnTo>
                    <a:pt x="272796" y="0"/>
                  </a:lnTo>
                  <a:close/>
                </a:path>
              </a:pathLst>
            </a:custGeom>
            <a:solidFill>
              <a:srgbClr val="C0C8E3"/>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28" name="object 19"/>
            <p:cNvSpPr/>
            <p:nvPr/>
          </p:nvSpPr>
          <p:spPr>
            <a:xfrm>
              <a:off x="781810" y="1833371"/>
              <a:ext cx="546100" cy="546100"/>
            </a:xfrm>
            <a:custGeom>
              <a:avLst/>
              <a:gdLst/>
              <a:ahLst/>
              <a:cxnLst/>
              <a:rect l="l" t="t" r="r" b="b"/>
              <a:pathLst>
                <a:path w="546100" h="546100">
                  <a:moveTo>
                    <a:pt x="0" y="272796"/>
                  </a:moveTo>
                  <a:lnTo>
                    <a:pt x="4396" y="223770"/>
                  </a:lnTo>
                  <a:lnTo>
                    <a:pt x="17071" y="177624"/>
                  </a:lnTo>
                  <a:lnTo>
                    <a:pt x="37253" y="135128"/>
                  </a:lnTo>
                  <a:lnTo>
                    <a:pt x="64171" y="97053"/>
                  </a:lnTo>
                  <a:lnTo>
                    <a:pt x="97053" y="64171"/>
                  </a:lnTo>
                  <a:lnTo>
                    <a:pt x="135127" y="37253"/>
                  </a:lnTo>
                  <a:lnTo>
                    <a:pt x="177624" y="17071"/>
                  </a:lnTo>
                  <a:lnTo>
                    <a:pt x="223770" y="4396"/>
                  </a:lnTo>
                  <a:lnTo>
                    <a:pt x="272796" y="0"/>
                  </a:lnTo>
                  <a:lnTo>
                    <a:pt x="321821" y="4396"/>
                  </a:lnTo>
                  <a:lnTo>
                    <a:pt x="367967" y="17071"/>
                  </a:lnTo>
                  <a:lnTo>
                    <a:pt x="410464" y="37253"/>
                  </a:lnTo>
                  <a:lnTo>
                    <a:pt x="448538" y="64171"/>
                  </a:lnTo>
                  <a:lnTo>
                    <a:pt x="481420" y="97053"/>
                  </a:lnTo>
                  <a:lnTo>
                    <a:pt x="508338" y="135127"/>
                  </a:lnTo>
                  <a:lnTo>
                    <a:pt x="528520" y="177624"/>
                  </a:lnTo>
                  <a:lnTo>
                    <a:pt x="541195" y="223770"/>
                  </a:lnTo>
                  <a:lnTo>
                    <a:pt x="545591" y="272796"/>
                  </a:lnTo>
                  <a:lnTo>
                    <a:pt x="541195" y="321821"/>
                  </a:lnTo>
                  <a:lnTo>
                    <a:pt x="528520" y="367967"/>
                  </a:lnTo>
                  <a:lnTo>
                    <a:pt x="508338" y="410463"/>
                  </a:lnTo>
                  <a:lnTo>
                    <a:pt x="481420" y="448538"/>
                  </a:lnTo>
                  <a:lnTo>
                    <a:pt x="448538" y="481420"/>
                  </a:lnTo>
                  <a:lnTo>
                    <a:pt x="410464" y="508338"/>
                  </a:lnTo>
                  <a:lnTo>
                    <a:pt x="367967" y="528520"/>
                  </a:lnTo>
                  <a:lnTo>
                    <a:pt x="321821" y="541195"/>
                  </a:lnTo>
                  <a:lnTo>
                    <a:pt x="272796" y="545591"/>
                  </a:lnTo>
                  <a:lnTo>
                    <a:pt x="223770" y="541195"/>
                  </a:lnTo>
                  <a:lnTo>
                    <a:pt x="177624" y="528520"/>
                  </a:lnTo>
                  <a:lnTo>
                    <a:pt x="135127" y="508338"/>
                  </a:lnTo>
                  <a:lnTo>
                    <a:pt x="97053" y="481420"/>
                  </a:lnTo>
                  <a:lnTo>
                    <a:pt x="64171" y="448538"/>
                  </a:lnTo>
                  <a:lnTo>
                    <a:pt x="37253" y="410464"/>
                  </a:lnTo>
                  <a:lnTo>
                    <a:pt x="17071" y="367967"/>
                  </a:lnTo>
                  <a:lnTo>
                    <a:pt x="4396" y="321821"/>
                  </a:lnTo>
                  <a:lnTo>
                    <a:pt x="0" y="272796"/>
                  </a:lnTo>
                  <a:close/>
                </a:path>
              </a:pathLst>
            </a:custGeom>
            <a:ln w="6096">
              <a:solidFill>
                <a:srgbClr val="FFFFFF"/>
              </a:solidFill>
            </a:ln>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29" name="object 20"/>
            <p:cNvSpPr/>
            <p:nvPr/>
          </p:nvSpPr>
          <p:spPr>
            <a:xfrm>
              <a:off x="1438654" y="1735836"/>
              <a:ext cx="727075" cy="1638300"/>
            </a:xfrm>
            <a:custGeom>
              <a:avLst/>
              <a:gdLst/>
              <a:ahLst/>
              <a:cxnLst/>
              <a:rect l="l" t="t" r="r" b="b"/>
              <a:pathLst>
                <a:path w="727075" h="1638300">
                  <a:moveTo>
                    <a:pt x="654304" y="0"/>
                  </a:moveTo>
                  <a:lnTo>
                    <a:pt x="72643" y="0"/>
                  </a:lnTo>
                  <a:lnTo>
                    <a:pt x="44362" y="5707"/>
                  </a:lnTo>
                  <a:lnTo>
                    <a:pt x="21272" y="21272"/>
                  </a:lnTo>
                  <a:lnTo>
                    <a:pt x="5707" y="44362"/>
                  </a:lnTo>
                  <a:lnTo>
                    <a:pt x="0" y="72644"/>
                  </a:lnTo>
                  <a:lnTo>
                    <a:pt x="0" y="1565656"/>
                  </a:lnTo>
                  <a:lnTo>
                    <a:pt x="5707" y="1593937"/>
                  </a:lnTo>
                  <a:lnTo>
                    <a:pt x="21272" y="1617027"/>
                  </a:lnTo>
                  <a:lnTo>
                    <a:pt x="44362" y="1632592"/>
                  </a:lnTo>
                  <a:lnTo>
                    <a:pt x="72643" y="1638300"/>
                  </a:lnTo>
                  <a:lnTo>
                    <a:pt x="654304" y="1638300"/>
                  </a:lnTo>
                  <a:lnTo>
                    <a:pt x="682585" y="1632592"/>
                  </a:lnTo>
                  <a:lnTo>
                    <a:pt x="705675" y="1617027"/>
                  </a:lnTo>
                  <a:lnTo>
                    <a:pt x="721240" y="1593937"/>
                  </a:lnTo>
                  <a:lnTo>
                    <a:pt x="726948" y="1565656"/>
                  </a:lnTo>
                  <a:lnTo>
                    <a:pt x="726948" y="72644"/>
                  </a:lnTo>
                  <a:lnTo>
                    <a:pt x="721240" y="44362"/>
                  </a:lnTo>
                  <a:lnTo>
                    <a:pt x="705675" y="21272"/>
                  </a:lnTo>
                  <a:lnTo>
                    <a:pt x="682585" y="5707"/>
                  </a:lnTo>
                  <a:lnTo>
                    <a:pt x="654304" y="0"/>
                  </a:lnTo>
                  <a:close/>
                </a:path>
              </a:pathLst>
            </a:custGeom>
            <a:solidFill>
              <a:srgbClr val="43BDB8"/>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30" name="object 21"/>
            <p:cNvSpPr txBox="1"/>
            <p:nvPr/>
          </p:nvSpPr>
          <p:spPr>
            <a:xfrm>
              <a:off x="1566658" y="2449720"/>
              <a:ext cx="483234" cy="480356"/>
            </a:xfrm>
            <a:prstGeom prst="rect">
              <a:avLst/>
            </a:prstGeom>
          </p:spPr>
          <p:txBody>
            <a:bodyPr vert="horz" wrap="square" lIns="0" tIns="36195" rIns="0" bIns="0" rtlCol="0">
              <a:spAutoFit/>
            </a:bodyPr>
            <a:lstStyle/>
            <a:p>
              <a:pPr marL="90170" marR="5080" indent="-78105" algn="ctr">
                <a:spcBef>
                  <a:spcPts val="285"/>
                </a:spcBef>
              </a:pPr>
              <a:r>
                <a:rPr sz="2800" spc="-135" dirty="0">
                  <a:latin typeface="Times New Roman" panose="02020603050405020304" pitchFamily="18" charset="0"/>
                  <a:cs typeface="Times New Roman" panose="02020603050405020304" pitchFamily="18" charset="0"/>
                </a:rPr>
                <a:t>Khá</a:t>
              </a:r>
              <a:r>
                <a:rPr sz="2800" spc="-35" dirty="0">
                  <a:latin typeface="Times New Roman" panose="02020603050405020304" pitchFamily="18" charset="0"/>
                  <a:cs typeface="Times New Roman" panose="02020603050405020304" pitchFamily="18" charset="0"/>
                </a:rPr>
                <a:t>m  </a:t>
              </a:r>
              <a:r>
                <a:rPr sz="2800" spc="-75" dirty="0">
                  <a:latin typeface="Times New Roman" panose="02020603050405020304" pitchFamily="18" charset="0"/>
                  <a:cs typeface="Times New Roman" panose="02020603050405020304" pitchFamily="18" charset="0"/>
                </a:rPr>
                <a:t>phá</a:t>
              </a:r>
              <a:endParaRPr sz="2800">
                <a:latin typeface="Times New Roman" panose="02020603050405020304" pitchFamily="18" charset="0"/>
                <a:cs typeface="Times New Roman" panose="02020603050405020304" pitchFamily="18" charset="0"/>
              </a:endParaRPr>
            </a:p>
          </p:txBody>
        </p:sp>
        <p:sp>
          <p:nvSpPr>
            <p:cNvPr id="31" name="object 22"/>
            <p:cNvSpPr/>
            <p:nvPr/>
          </p:nvSpPr>
          <p:spPr>
            <a:xfrm>
              <a:off x="1528571" y="1833371"/>
              <a:ext cx="546100" cy="546100"/>
            </a:xfrm>
            <a:custGeom>
              <a:avLst/>
              <a:gdLst/>
              <a:ahLst/>
              <a:cxnLst/>
              <a:rect l="l" t="t" r="r" b="b"/>
              <a:pathLst>
                <a:path w="546100" h="546100">
                  <a:moveTo>
                    <a:pt x="272795" y="0"/>
                  </a:moveTo>
                  <a:lnTo>
                    <a:pt x="223770" y="4396"/>
                  </a:lnTo>
                  <a:lnTo>
                    <a:pt x="177624" y="17071"/>
                  </a:lnTo>
                  <a:lnTo>
                    <a:pt x="135127" y="37253"/>
                  </a:lnTo>
                  <a:lnTo>
                    <a:pt x="97053" y="64171"/>
                  </a:lnTo>
                  <a:lnTo>
                    <a:pt x="64171" y="97053"/>
                  </a:lnTo>
                  <a:lnTo>
                    <a:pt x="37253" y="135128"/>
                  </a:lnTo>
                  <a:lnTo>
                    <a:pt x="17071" y="177624"/>
                  </a:lnTo>
                  <a:lnTo>
                    <a:pt x="4396" y="223770"/>
                  </a:lnTo>
                  <a:lnTo>
                    <a:pt x="0" y="272796"/>
                  </a:lnTo>
                  <a:lnTo>
                    <a:pt x="4396" y="321821"/>
                  </a:lnTo>
                  <a:lnTo>
                    <a:pt x="17071" y="367967"/>
                  </a:lnTo>
                  <a:lnTo>
                    <a:pt x="37253" y="410464"/>
                  </a:lnTo>
                  <a:lnTo>
                    <a:pt x="64171" y="448538"/>
                  </a:lnTo>
                  <a:lnTo>
                    <a:pt x="97053" y="481420"/>
                  </a:lnTo>
                  <a:lnTo>
                    <a:pt x="135127" y="508338"/>
                  </a:lnTo>
                  <a:lnTo>
                    <a:pt x="177624" y="528520"/>
                  </a:lnTo>
                  <a:lnTo>
                    <a:pt x="223770" y="541195"/>
                  </a:lnTo>
                  <a:lnTo>
                    <a:pt x="272795" y="545591"/>
                  </a:lnTo>
                  <a:lnTo>
                    <a:pt x="321821" y="541195"/>
                  </a:lnTo>
                  <a:lnTo>
                    <a:pt x="367967" y="528520"/>
                  </a:lnTo>
                  <a:lnTo>
                    <a:pt x="410463" y="508338"/>
                  </a:lnTo>
                  <a:lnTo>
                    <a:pt x="448538" y="481420"/>
                  </a:lnTo>
                  <a:lnTo>
                    <a:pt x="481420" y="448538"/>
                  </a:lnTo>
                  <a:lnTo>
                    <a:pt x="508338" y="410464"/>
                  </a:lnTo>
                  <a:lnTo>
                    <a:pt x="528520" y="367967"/>
                  </a:lnTo>
                  <a:lnTo>
                    <a:pt x="541195" y="321821"/>
                  </a:lnTo>
                  <a:lnTo>
                    <a:pt x="545592" y="272796"/>
                  </a:lnTo>
                  <a:lnTo>
                    <a:pt x="541195" y="223770"/>
                  </a:lnTo>
                  <a:lnTo>
                    <a:pt x="528520" y="177624"/>
                  </a:lnTo>
                  <a:lnTo>
                    <a:pt x="508338" y="135128"/>
                  </a:lnTo>
                  <a:lnTo>
                    <a:pt x="481420" y="97053"/>
                  </a:lnTo>
                  <a:lnTo>
                    <a:pt x="448538" y="64171"/>
                  </a:lnTo>
                  <a:lnTo>
                    <a:pt x="410464" y="37253"/>
                  </a:lnTo>
                  <a:lnTo>
                    <a:pt x="367967" y="17071"/>
                  </a:lnTo>
                  <a:lnTo>
                    <a:pt x="321821" y="4396"/>
                  </a:lnTo>
                  <a:lnTo>
                    <a:pt x="272795" y="0"/>
                  </a:lnTo>
                  <a:close/>
                </a:path>
              </a:pathLst>
            </a:custGeom>
            <a:solidFill>
              <a:srgbClr val="C0DFE0"/>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32" name="object 23"/>
            <p:cNvSpPr/>
            <p:nvPr/>
          </p:nvSpPr>
          <p:spPr>
            <a:xfrm>
              <a:off x="1528571" y="1833371"/>
              <a:ext cx="546100" cy="546100"/>
            </a:xfrm>
            <a:custGeom>
              <a:avLst/>
              <a:gdLst/>
              <a:ahLst/>
              <a:cxnLst/>
              <a:rect l="l" t="t" r="r" b="b"/>
              <a:pathLst>
                <a:path w="546100" h="546100">
                  <a:moveTo>
                    <a:pt x="0" y="272796"/>
                  </a:moveTo>
                  <a:lnTo>
                    <a:pt x="4396" y="223770"/>
                  </a:lnTo>
                  <a:lnTo>
                    <a:pt x="17071" y="177624"/>
                  </a:lnTo>
                  <a:lnTo>
                    <a:pt x="37253" y="135128"/>
                  </a:lnTo>
                  <a:lnTo>
                    <a:pt x="64171" y="97053"/>
                  </a:lnTo>
                  <a:lnTo>
                    <a:pt x="97053" y="64171"/>
                  </a:lnTo>
                  <a:lnTo>
                    <a:pt x="135127" y="37253"/>
                  </a:lnTo>
                  <a:lnTo>
                    <a:pt x="177624" y="17071"/>
                  </a:lnTo>
                  <a:lnTo>
                    <a:pt x="223770" y="4396"/>
                  </a:lnTo>
                  <a:lnTo>
                    <a:pt x="272795" y="0"/>
                  </a:lnTo>
                  <a:lnTo>
                    <a:pt x="321821" y="4396"/>
                  </a:lnTo>
                  <a:lnTo>
                    <a:pt x="367967" y="17071"/>
                  </a:lnTo>
                  <a:lnTo>
                    <a:pt x="410464" y="37253"/>
                  </a:lnTo>
                  <a:lnTo>
                    <a:pt x="448538" y="64171"/>
                  </a:lnTo>
                  <a:lnTo>
                    <a:pt x="481420" y="97053"/>
                  </a:lnTo>
                  <a:lnTo>
                    <a:pt x="508338" y="135127"/>
                  </a:lnTo>
                  <a:lnTo>
                    <a:pt x="528520" y="177624"/>
                  </a:lnTo>
                  <a:lnTo>
                    <a:pt x="541195" y="223770"/>
                  </a:lnTo>
                  <a:lnTo>
                    <a:pt x="545592" y="272796"/>
                  </a:lnTo>
                  <a:lnTo>
                    <a:pt x="541195" y="321821"/>
                  </a:lnTo>
                  <a:lnTo>
                    <a:pt x="528520" y="367967"/>
                  </a:lnTo>
                  <a:lnTo>
                    <a:pt x="508338" y="410463"/>
                  </a:lnTo>
                  <a:lnTo>
                    <a:pt x="481420" y="448538"/>
                  </a:lnTo>
                  <a:lnTo>
                    <a:pt x="448538" y="481420"/>
                  </a:lnTo>
                  <a:lnTo>
                    <a:pt x="410463" y="508338"/>
                  </a:lnTo>
                  <a:lnTo>
                    <a:pt x="367967" y="528520"/>
                  </a:lnTo>
                  <a:lnTo>
                    <a:pt x="321821" y="541195"/>
                  </a:lnTo>
                  <a:lnTo>
                    <a:pt x="272795" y="545591"/>
                  </a:lnTo>
                  <a:lnTo>
                    <a:pt x="223770" y="541195"/>
                  </a:lnTo>
                  <a:lnTo>
                    <a:pt x="177624" y="528520"/>
                  </a:lnTo>
                  <a:lnTo>
                    <a:pt x="135127" y="508338"/>
                  </a:lnTo>
                  <a:lnTo>
                    <a:pt x="97053" y="481420"/>
                  </a:lnTo>
                  <a:lnTo>
                    <a:pt x="64171" y="448538"/>
                  </a:lnTo>
                  <a:lnTo>
                    <a:pt x="37253" y="410464"/>
                  </a:lnTo>
                  <a:lnTo>
                    <a:pt x="17071" y="367967"/>
                  </a:lnTo>
                  <a:lnTo>
                    <a:pt x="4396" y="321821"/>
                  </a:lnTo>
                  <a:lnTo>
                    <a:pt x="0" y="272796"/>
                  </a:lnTo>
                  <a:close/>
                </a:path>
              </a:pathLst>
            </a:custGeom>
            <a:ln w="6096">
              <a:solidFill>
                <a:srgbClr val="FFFFFF"/>
              </a:solidFill>
            </a:ln>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33" name="object 24"/>
            <p:cNvSpPr/>
            <p:nvPr/>
          </p:nvSpPr>
          <p:spPr>
            <a:xfrm>
              <a:off x="2186938" y="1735836"/>
              <a:ext cx="725805" cy="1638300"/>
            </a:xfrm>
            <a:custGeom>
              <a:avLst/>
              <a:gdLst/>
              <a:ahLst/>
              <a:cxnLst/>
              <a:rect l="l" t="t" r="r" b="b"/>
              <a:pathLst>
                <a:path w="725804" h="1638300">
                  <a:moveTo>
                    <a:pt x="652907" y="0"/>
                  </a:moveTo>
                  <a:lnTo>
                    <a:pt x="72517" y="0"/>
                  </a:lnTo>
                  <a:lnTo>
                    <a:pt x="44309" y="5705"/>
                  </a:lnTo>
                  <a:lnTo>
                    <a:pt x="21256" y="21256"/>
                  </a:lnTo>
                  <a:lnTo>
                    <a:pt x="5705" y="44309"/>
                  </a:lnTo>
                  <a:lnTo>
                    <a:pt x="0" y="72516"/>
                  </a:lnTo>
                  <a:lnTo>
                    <a:pt x="0" y="1565783"/>
                  </a:lnTo>
                  <a:lnTo>
                    <a:pt x="5705" y="1593990"/>
                  </a:lnTo>
                  <a:lnTo>
                    <a:pt x="21256" y="1617043"/>
                  </a:lnTo>
                  <a:lnTo>
                    <a:pt x="44309" y="1632594"/>
                  </a:lnTo>
                  <a:lnTo>
                    <a:pt x="72517" y="1638300"/>
                  </a:lnTo>
                  <a:lnTo>
                    <a:pt x="652907" y="1638300"/>
                  </a:lnTo>
                  <a:lnTo>
                    <a:pt x="681114" y="1632594"/>
                  </a:lnTo>
                  <a:lnTo>
                    <a:pt x="704167" y="1617043"/>
                  </a:lnTo>
                  <a:lnTo>
                    <a:pt x="719718" y="1593990"/>
                  </a:lnTo>
                  <a:lnTo>
                    <a:pt x="725423" y="1565783"/>
                  </a:lnTo>
                  <a:lnTo>
                    <a:pt x="725423" y="72516"/>
                  </a:lnTo>
                  <a:lnTo>
                    <a:pt x="719718" y="44309"/>
                  </a:lnTo>
                  <a:lnTo>
                    <a:pt x="704167" y="21256"/>
                  </a:lnTo>
                  <a:lnTo>
                    <a:pt x="681114" y="5705"/>
                  </a:lnTo>
                  <a:lnTo>
                    <a:pt x="652907" y="0"/>
                  </a:lnTo>
                  <a:close/>
                </a:path>
              </a:pathLst>
            </a:custGeom>
            <a:solidFill>
              <a:srgbClr val="45B663"/>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34" name="object 25"/>
            <p:cNvSpPr txBox="1"/>
            <p:nvPr/>
          </p:nvSpPr>
          <p:spPr>
            <a:xfrm>
              <a:off x="2359730" y="2449720"/>
              <a:ext cx="427355" cy="467327"/>
            </a:xfrm>
            <a:prstGeom prst="rect">
              <a:avLst/>
            </a:prstGeom>
          </p:spPr>
          <p:txBody>
            <a:bodyPr vert="horz" wrap="square" lIns="0" tIns="12065" rIns="0" bIns="0" rtlCol="0">
              <a:spAutoFit/>
            </a:bodyPr>
            <a:lstStyle/>
            <a:p>
              <a:pPr marL="57785" algn="ctr">
                <a:spcBef>
                  <a:spcPts val="95"/>
                </a:spcBef>
              </a:pPr>
              <a:r>
                <a:rPr sz="2800" spc="-85" dirty="0">
                  <a:latin typeface="Times New Roman" panose="02020603050405020304" pitchFamily="18" charset="0"/>
                  <a:cs typeface="Times New Roman" panose="02020603050405020304" pitchFamily="18" charset="0"/>
                </a:rPr>
                <a:t>Giải</a:t>
              </a:r>
              <a:endParaRPr sz="2800">
                <a:latin typeface="Times New Roman" panose="02020603050405020304" pitchFamily="18" charset="0"/>
                <a:cs typeface="Times New Roman" panose="02020603050405020304" pitchFamily="18" charset="0"/>
              </a:endParaRPr>
            </a:p>
            <a:p>
              <a:pPr marL="12700" algn="ctr"/>
              <a:r>
                <a:rPr sz="2800" spc="-15" dirty="0">
                  <a:latin typeface="Times New Roman" panose="02020603050405020304" pitchFamily="18" charset="0"/>
                  <a:cs typeface="Times New Roman" panose="02020603050405020304" pitchFamily="18" charset="0"/>
                </a:rPr>
                <a:t>thí</a:t>
              </a:r>
              <a:r>
                <a:rPr sz="2800" spc="-125" dirty="0">
                  <a:latin typeface="Times New Roman" panose="02020603050405020304" pitchFamily="18" charset="0"/>
                  <a:cs typeface="Times New Roman" panose="02020603050405020304" pitchFamily="18" charset="0"/>
                </a:rPr>
                <a:t>c</a:t>
              </a:r>
              <a:r>
                <a:rPr sz="2800" spc="-50" dirty="0">
                  <a:latin typeface="Times New Roman" panose="02020603050405020304" pitchFamily="18" charset="0"/>
                  <a:cs typeface="Times New Roman" panose="02020603050405020304" pitchFamily="18" charset="0"/>
                </a:rPr>
                <a:t>h</a:t>
              </a:r>
              <a:endParaRPr sz="2800">
                <a:latin typeface="Times New Roman" panose="02020603050405020304" pitchFamily="18" charset="0"/>
                <a:cs typeface="Times New Roman" panose="02020603050405020304" pitchFamily="18" charset="0"/>
              </a:endParaRPr>
            </a:p>
          </p:txBody>
        </p:sp>
        <p:sp>
          <p:nvSpPr>
            <p:cNvPr id="35" name="object 26"/>
            <p:cNvSpPr/>
            <p:nvPr/>
          </p:nvSpPr>
          <p:spPr>
            <a:xfrm>
              <a:off x="2276854" y="1833371"/>
              <a:ext cx="546100" cy="546100"/>
            </a:xfrm>
            <a:custGeom>
              <a:avLst/>
              <a:gdLst/>
              <a:ahLst/>
              <a:cxnLst/>
              <a:rect l="l" t="t" r="r" b="b"/>
              <a:pathLst>
                <a:path w="546100" h="546100">
                  <a:moveTo>
                    <a:pt x="272795" y="0"/>
                  </a:moveTo>
                  <a:lnTo>
                    <a:pt x="223770" y="4396"/>
                  </a:lnTo>
                  <a:lnTo>
                    <a:pt x="177624" y="17071"/>
                  </a:lnTo>
                  <a:lnTo>
                    <a:pt x="135128" y="37253"/>
                  </a:lnTo>
                  <a:lnTo>
                    <a:pt x="97053" y="64171"/>
                  </a:lnTo>
                  <a:lnTo>
                    <a:pt x="64171" y="97053"/>
                  </a:lnTo>
                  <a:lnTo>
                    <a:pt x="37253" y="135128"/>
                  </a:lnTo>
                  <a:lnTo>
                    <a:pt x="17071" y="177624"/>
                  </a:lnTo>
                  <a:lnTo>
                    <a:pt x="4396" y="223770"/>
                  </a:lnTo>
                  <a:lnTo>
                    <a:pt x="0" y="272796"/>
                  </a:lnTo>
                  <a:lnTo>
                    <a:pt x="4396" y="321821"/>
                  </a:lnTo>
                  <a:lnTo>
                    <a:pt x="17071" y="367967"/>
                  </a:lnTo>
                  <a:lnTo>
                    <a:pt x="37253" y="410464"/>
                  </a:lnTo>
                  <a:lnTo>
                    <a:pt x="64171" y="448538"/>
                  </a:lnTo>
                  <a:lnTo>
                    <a:pt x="97053" y="481420"/>
                  </a:lnTo>
                  <a:lnTo>
                    <a:pt x="135127" y="508338"/>
                  </a:lnTo>
                  <a:lnTo>
                    <a:pt x="177624" y="528520"/>
                  </a:lnTo>
                  <a:lnTo>
                    <a:pt x="223770" y="541195"/>
                  </a:lnTo>
                  <a:lnTo>
                    <a:pt x="272795" y="545591"/>
                  </a:lnTo>
                  <a:lnTo>
                    <a:pt x="321821" y="541195"/>
                  </a:lnTo>
                  <a:lnTo>
                    <a:pt x="367967" y="528520"/>
                  </a:lnTo>
                  <a:lnTo>
                    <a:pt x="410463" y="508338"/>
                  </a:lnTo>
                  <a:lnTo>
                    <a:pt x="448538" y="481420"/>
                  </a:lnTo>
                  <a:lnTo>
                    <a:pt x="481420" y="448538"/>
                  </a:lnTo>
                  <a:lnTo>
                    <a:pt x="508338" y="410464"/>
                  </a:lnTo>
                  <a:lnTo>
                    <a:pt x="528520" y="367967"/>
                  </a:lnTo>
                  <a:lnTo>
                    <a:pt x="541195" y="321821"/>
                  </a:lnTo>
                  <a:lnTo>
                    <a:pt x="545592" y="272796"/>
                  </a:lnTo>
                  <a:lnTo>
                    <a:pt x="541195" y="223770"/>
                  </a:lnTo>
                  <a:lnTo>
                    <a:pt x="528520" y="177624"/>
                  </a:lnTo>
                  <a:lnTo>
                    <a:pt x="508338" y="135128"/>
                  </a:lnTo>
                  <a:lnTo>
                    <a:pt x="481420" y="97053"/>
                  </a:lnTo>
                  <a:lnTo>
                    <a:pt x="448538" y="64171"/>
                  </a:lnTo>
                  <a:lnTo>
                    <a:pt x="410464" y="37253"/>
                  </a:lnTo>
                  <a:lnTo>
                    <a:pt x="367967" y="17071"/>
                  </a:lnTo>
                  <a:lnTo>
                    <a:pt x="321821" y="4396"/>
                  </a:lnTo>
                  <a:lnTo>
                    <a:pt x="272795" y="0"/>
                  </a:lnTo>
                  <a:close/>
                </a:path>
              </a:pathLst>
            </a:custGeom>
            <a:solidFill>
              <a:srgbClr val="C0DECC"/>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36" name="object 27"/>
            <p:cNvSpPr/>
            <p:nvPr/>
          </p:nvSpPr>
          <p:spPr>
            <a:xfrm>
              <a:off x="2276854" y="1833371"/>
              <a:ext cx="546100" cy="546100"/>
            </a:xfrm>
            <a:custGeom>
              <a:avLst/>
              <a:gdLst/>
              <a:ahLst/>
              <a:cxnLst/>
              <a:rect l="l" t="t" r="r" b="b"/>
              <a:pathLst>
                <a:path w="546100" h="546100">
                  <a:moveTo>
                    <a:pt x="0" y="272796"/>
                  </a:moveTo>
                  <a:lnTo>
                    <a:pt x="4396" y="223770"/>
                  </a:lnTo>
                  <a:lnTo>
                    <a:pt x="17071" y="177624"/>
                  </a:lnTo>
                  <a:lnTo>
                    <a:pt x="37253" y="135128"/>
                  </a:lnTo>
                  <a:lnTo>
                    <a:pt x="64171" y="97053"/>
                  </a:lnTo>
                  <a:lnTo>
                    <a:pt x="97053" y="64171"/>
                  </a:lnTo>
                  <a:lnTo>
                    <a:pt x="135128" y="37253"/>
                  </a:lnTo>
                  <a:lnTo>
                    <a:pt x="177624" y="17071"/>
                  </a:lnTo>
                  <a:lnTo>
                    <a:pt x="223770" y="4396"/>
                  </a:lnTo>
                  <a:lnTo>
                    <a:pt x="272795" y="0"/>
                  </a:lnTo>
                  <a:lnTo>
                    <a:pt x="321821" y="4396"/>
                  </a:lnTo>
                  <a:lnTo>
                    <a:pt x="367967" y="17071"/>
                  </a:lnTo>
                  <a:lnTo>
                    <a:pt x="410463" y="37253"/>
                  </a:lnTo>
                  <a:lnTo>
                    <a:pt x="448538" y="64171"/>
                  </a:lnTo>
                  <a:lnTo>
                    <a:pt x="481420" y="97053"/>
                  </a:lnTo>
                  <a:lnTo>
                    <a:pt x="508338" y="135127"/>
                  </a:lnTo>
                  <a:lnTo>
                    <a:pt x="528520" y="177624"/>
                  </a:lnTo>
                  <a:lnTo>
                    <a:pt x="541195" y="223770"/>
                  </a:lnTo>
                  <a:lnTo>
                    <a:pt x="545592" y="272796"/>
                  </a:lnTo>
                  <a:lnTo>
                    <a:pt x="541195" y="321821"/>
                  </a:lnTo>
                  <a:lnTo>
                    <a:pt x="528520" y="367967"/>
                  </a:lnTo>
                  <a:lnTo>
                    <a:pt x="508338" y="410463"/>
                  </a:lnTo>
                  <a:lnTo>
                    <a:pt x="481420" y="448538"/>
                  </a:lnTo>
                  <a:lnTo>
                    <a:pt x="448538" y="481420"/>
                  </a:lnTo>
                  <a:lnTo>
                    <a:pt x="410464" y="508338"/>
                  </a:lnTo>
                  <a:lnTo>
                    <a:pt x="367967" y="528520"/>
                  </a:lnTo>
                  <a:lnTo>
                    <a:pt x="321821" y="541195"/>
                  </a:lnTo>
                  <a:lnTo>
                    <a:pt x="272795" y="545591"/>
                  </a:lnTo>
                  <a:lnTo>
                    <a:pt x="223770" y="541195"/>
                  </a:lnTo>
                  <a:lnTo>
                    <a:pt x="177624" y="528520"/>
                  </a:lnTo>
                  <a:lnTo>
                    <a:pt x="135127" y="508338"/>
                  </a:lnTo>
                  <a:lnTo>
                    <a:pt x="97053" y="481420"/>
                  </a:lnTo>
                  <a:lnTo>
                    <a:pt x="64171" y="448538"/>
                  </a:lnTo>
                  <a:lnTo>
                    <a:pt x="37253" y="410464"/>
                  </a:lnTo>
                  <a:lnTo>
                    <a:pt x="17071" y="367967"/>
                  </a:lnTo>
                  <a:lnTo>
                    <a:pt x="4396" y="321821"/>
                  </a:lnTo>
                  <a:lnTo>
                    <a:pt x="0" y="272796"/>
                  </a:lnTo>
                  <a:close/>
                </a:path>
              </a:pathLst>
            </a:custGeom>
            <a:ln w="6096">
              <a:solidFill>
                <a:srgbClr val="FFFFFF"/>
              </a:solidFill>
            </a:ln>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37" name="object 28"/>
            <p:cNvSpPr/>
            <p:nvPr/>
          </p:nvSpPr>
          <p:spPr>
            <a:xfrm>
              <a:off x="2933699" y="1735836"/>
              <a:ext cx="727075" cy="1638300"/>
            </a:xfrm>
            <a:custGeom>
              <a:avLst/>
              <a:gdLst/>
              <a:ahLst/>
              <a:cxnLst/>
              <a:rect l="l" t="t" r="r" b="b"/>
              <a:pathLst>
                <a:path w="727075" h="1638300">
                  <a:moveTo>
                    <a:pt x="654304" y="0"/>
                  </a:moveTo>
                  <a:lnTo>
                    <a:pt x="72644" y="0"/>
                  </a:lnTo>
                  <a:lnTo>
                    <a:pt x="44362" y="5707"/>
                  </a:lnTo>
                  <a:lnTo>
                    <a:pt x="21272" y="21272"/>
                  </a:lnTo>
                  <a:lnTo>
                    <a:pt x="5707" y="44362"/>
                  </a:lnTo>
                  <a:lnTo>
                    <a:pt x="0" y="72644"/>
                  </a:lnTo>
                  <a:lnTo>
                    <a:pt x="0" y="1565656"/>
                  </a:lnTo>
                  <a:lnTo>
                    <a:pt x="5707" y="1593937"/>
                  </a:lnTo>
                  <a:lnTo>
                    <a:pt x="21272" y="1617027"/>
                  </a:lnTo>
                  <a:lnTo>
                    <a:pt x="44362" y="1632592"/>
                  </a:lnTo>
                  <a:lnTo>
                    <a:pt x="72644" y="1638300"/>
                  </a:lnTo>
                  <a:lnTo>
                    <a:pt x="654304" y="1638300"/>
                  </a:lnTo>
                  <a:lnTo>
                    <a:pt x="682585" y="1632592"/>
                  </a:lnTo>
                  <a:lnTo>
                    <a:pt x="705675" y="1617027"/>
                  </a:lnTo>
                  <a:lnTo>
                    <a:pt x="721240" y="1593937"/>
                  </a:lnTo>
                  <a:lnTo>
                    <a:pt x="726948" y="1565656"/>
                  </a:lnTo>
                  <a:lnTo>
                    <a:pt x="726948" y="72644"/>
                  </a:lnTo>
                  <a:lnTo>
                    <a:pt x="721240" y="44362"/>
                  </a:lnTo>
                  <a:lnTo>
                    <a:pt x="705675" y="21272"/>
                  </a:lnTo>
                  <a:lnTo>
                    <a:pt x="682585" y="5707"/>
                  </a:lnTo>
                  <a:lnTo>
                    <a:pt x="654304" y="0"/>
                  </a:lnTo>
                  <a:close/>
                </a:path>
              </a:pathLst>
            </a:custGeom>
            <a:solidFill>
              <a:srgbClr val="6FAC46"/>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38" name="object 29"/>
            <p:cNvSpPr txBox="1"/>
            <p:nvPr/>
          </p:nvSpPr>
          <p:spPr>
            <a:xfrm>
              <a:off x="3096923" y="2449720"/>
              <a:ext cx="390525" cy="480356"/>
            </a:xfrm>
            <a:prstGeom prst="rect">
              <a:avLst/>
            </a:prstGeom>
          </p:spPr>
          <p:txBody>
            <a:bodyPr vert="horz" wrap="square" lIns="0" tIns="36195" rIns="0" bIns="0" rtlCol="0">
              <a:spAutoFit/>
            </a:bodyPr>
            <a:lstStyle/>
            <a:p>
              <a:pPr marL="12700" marR="5080" indent="40640" algn="ctr">
                <a:spcBef>
                  <a:spcPts val="285"/>
                </a:spcBef>
              </a:pPr>
              <a:r>
                <a:rPr sz="2800" spc="-50" dirty="0">
                  <a:latin typeface="Times New Roman" panose="02020603050405020304" pitchFamily="18" charset="0"/>
                  <a:cs typeface="Times New Roman" panose="02020603050405020304" pitchFamily="18" charset="0"/>
                </a:rPr>
                <a:t>Mở  </a:t>
              </a:r>
              <a:r>
                <a:rPr sz="2800" spc="-5" dirty="0">
                  <a:latin typeface="Times New Roman" panose="02020603050405020304" pitchFamily="18" charset="0"/>
                  <a:cs typeface="Times New Roman" panose="02020603050405020304" pitchFamily="18" charset="0"/>
                </a:rPr>
                <a:t>r</a:t>
              </a:r>
              <a:r>
                <a:rPr sz="2800" spc="-85" dirty="0">
                  <a:latin typeface="Times New Roman" panose="02020603050405020304" pitchFamily="18" charset="0"/>
                  <a:cs typeface="Times New Roman" panose="02020603050405020304" pitchFamily="18" charset="0"/>
                </a:rPr>
                <a:t>ộng</a:t>
              </a:r>
              <a:endParaRPr sz="2800">
                <a:latin typeface="Times New Roman" panose="02020603050405020304" pitchFamily="18" charset="0"/>
                <a:cs typeface="Times New Roman" panose="02020603050405020304" pitchFamily="18" charset="0"/>
              </a:endParaRPr>
            </a:p>
          </p:txBody>
        </p:sp>
        <p:sp>
          <p:nvSpPr>
            <p:cNvPr id="39" name="object 30"/>
            <p:cNvSpPr/>
            <p:nvPr/>
          </p:nvSpPr>
          <p:spPr>
            <a:xfrm>
              <a:off x="3025138" y="1833371"/>
              <a:ext cx="546100" cy="546100"/>
            </a:xfrm>
            <a:custGeom>
              <a:avLst/>
              <a:gdLst/>
              <a:ahLst/>
              <a:cxnLst/>
              <a:rect l="l" t="t" r="r" b="b"/>
              <a:pathLst>
                <a:path w="546100" h="546100">
                  <a:moveTo>
                    <a:pt x="272796" y="0"/>
                  </a:moveTo>
                  <a:lnTo>
                    <a:pt x="223770" y="4396"/>
                  </a:lnTo>
                  <a:lnTo>
                    <a:pt x="177624" y="17071"/>
                  </a:lnTo>
                  <a:lnTo>
                    <a:pt x="135127" y="37253"/>
                  </a:lnTo>
                  <a:lnTo>
                    <a:pt x="97053" y="64171"/>
                  </a:lnTo>
                  <a:lnTo>
                    <a:pt x="64171" y="97053"/>
                  </a:lnTo>
                  <a:lnTo>
                    <a:pt x="37253" y="135128"/>
                  </a:lnTo>
                  <a:lnTo>
                    <a:pt x="17071" y="177624"/>
                  </a:lnTo>
                  <a:lnTo>
                    <a:pt x="4396" y="223770"/>
                  </a:lnTo>
                  <a:lnTo>
                    <a:pt x="0" y="272796"/>
                  </a:lnTo>
                  <a:lnTo>
                    <a:pt x="4396" y="321821"/>
                  </a:lnTo>
                  <a:lnTo>
                    <a:pt x="17071" y="367967"/>
                  </a:lnTo>
                  <a:lnTo>
                    <a:pt x="37253" y="410464"/>
                  </a:lnTo>
                  <a:lnTo>
                    <a:pt x="64171" y="448538"/>
                  </a:lnTo>
                  <a:lnTo>
                    <a:pt x="97053" y="481420"/>
                  </a:lnTo>
                  <a:lnTo>
                    <a:pt x="135128" y="508338"/>
                  </a:lnTo>
                  <a:lnTo>
                    <a:pt x="177624" y="528520"/>
                  </a:lnTo>
                  <a:lnTo>
                    <a:pt x="223770" y="541195"/>
                  </a:lnTo>
                  <a:lnTo>
                    <a:pt x="272796" y="545591"/>
                  </a:lnTo>
                  <a:lnTo>
                    <a:pt x="321821" y="541195"/>
                  </a:lnTo>
                  <a:lnTo>
                    <a:pt x="367967" y="528520"/>
                  </a:lnTo>
                  <a:lnTo>
                    <a:pt x="410463" y="508338"/>
                  </a:lnTo>
                  <a:lnTo>
                    <a:pt x="448538" y="481420"/>
                  </a:lnTo>
                  <a:lnTo>
                    <a:pt x="481420" y="448538"/>
                  </a:lnTo>
                  <a:lnTo>
                    <a:pt x="508338" y="410464"/>
                  </a:lnTo>
                  <a:lnTo>
                    <a:pt x="528520" y="367967"/>
                  </a:lnTo>
                  <a:lnTo>
                    <a:pt x="541195" y="321821"/>
                  </a:lnTo>
                  <a:lnTo>
                    <a:pt x="545592" y="272796"/>
                  </a:lnTo>
                  <a:lnTo>
                    <a:pt x="541195" y="223770"/>
                  </a:lnTo>
                  <a:lnTo>
                    <a:pt x="528520" y="177624"/>
                  </a:lnTo>
                  <a:lnTo>
                    <a:pt x="508338" y="135128"/>
                  </a:lnTo>
                  <a:lnTo>
                    <a:pt x="481420" y="97053"/>
                  </a:lnTo>
                  <a:lnTo>
                    <a:pt x="448538" y="64171"/>
                  </a:lnTo>
                  <a:lnTo>
                    <a:pt x="410464" y="37253"/>
                  </a:lnTo>
                  <a:lnTo>
                    <a:pt x="367967" y="17071"/>
                  </a:lnTo>
                  <a:lnTo>
                    <a:pt x="321821" y="4396"/>
                  </a:lnTo>
                  <a:lnTo>
                    <a:pt x="272796" y="0"/>
                  </a:lnTo>
                  <a:close/>
                </a:path>
              </a:pathLst>
            </a:custGeom>
            <a:solidFill>
              <a:srgbClr val="C8DBC1"/>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0" name="object 31"/>
            <p:cNvSpPr/>
            <p:nvPr/>
          </p:nvSpPr>
          <p:spPr>
            <a:xfrm>
              <a:off x="3025138" y="1833371"/>
              <a:ext cx="546100" cy="546100"/>
            </a:xfrm>
            <a:custGeom>
              <a:avLst/>
              <a:gdLst/>
              <a:ahLst/>
              <a:cxnLst/>
              <a:rect l="l" t="t" r="r" b="b"/>
              <a:pathLst>
                <a:path w="546100" h="546100">
                  <a:moveTo>
                    <a:pt x="0" y="272796"/>
                  </a:moveTo>
                  <a:lnTo>
                    <a:pt x="4396" y="223770"/>
                  </a:lnTo>
                  <a:lnTo>
                    <a:pt x="17071" y="177624"/>
                  </a:lnTo>
                  <a:lnTo>
                    <a:pt x="37253" y="135128"/>
                  </a:lnTo>
                  <a:lnTo>
                    <a:pt x="64171" y="97053"/>
                  </a:lnTo>
                  <a:lnTo>
                    <a:pt x="97053" y="64171"/>
                  </a:lnTo>
                  <a:lnTo>
                    <a:pt x="135127" y="37253"/>
                  </a:lnTo>
                  <a:lnTo>
                    <a:pt x="177624" y="17071"/>
                  </a:lnTo>
                  <a:lnTo>
                    <a:pt x="223770" y="4396"/>
                  </a:lnTo>
                  <a:lnTo>
                    <a:pt x="272796" y="0"/>
                  </a:lnTo>
                  <a:lnTo>
                    <a:pt x="321821" y="4396"/>
                  </a:lnTo>
                  <a:lnTo>
                    <a:pt x="367967" y="17071"/>
                  </a:lnTo>
                  <a:lnTo>
                    <a:pt x="410463" y="37253"/>
                  </a:lnTo>
                  <a:lnTo>
                    <a:pt x="448538" y="64171"/>
                  </a:lnTo>
                  <a:lnTo>
                    <a:pt x="481420" y="97053"/>
                  </a:lnTo>
                  <a:lnTo>
                    <a:pt x="508338" y="135127"/>
                  </a:lnTo>
                  <a:lnTo>
                    <a:pt x="528520" y="177624"/>
                  </a:lnTo>
                  <a:lnTo>
                    <a:pt x="541195" y="223770"/>
                  </a:lnTo>
                  <a:lnTo>
                    <a:pt x="545592" y="272796"/>
                  </a:lnTo>
                  <a:lnTo>
                    <a:pt x="541195" y="321821"/>
                  </a:lnTo>
                  <a:lnTo>
                    <a:pt x="528520" y="367967"/>
                  </a:lnTo>
                  <a:lnTo>
                    <a:pt x="508338" y="410463"/>
                  </a:lnTo>
                  <a:lnTo>
                    <a:pt x="481420" y="448538"/>
                  </a:lnTo>
                  <a:lnTo>
                    <a:pt x="448538" y="481420"/>
                  </a:lnTo>
                  <a:lnTo>
                    <a:pt x="410464" y="508338"/>
                  </a:lnTo>
                  <a:lnTo>
                    <a:pt x="367967" y="528520"/>
                  </a:lnTo>
                  <a:lnTo>
                    <a:pt x="321821" y="541195"/>
                  </a:lnTo>
                  <a:lnTo>
                    <a:pt x="272796" y="545591"/>
                  </a:lnTo>
                  <a:lnTo>
                    <a:pt x="223770" y="541195"/>
                  </a:lnTo>
                  <a:lnTo>
                    <a:pt x="177624" y="528520"/>
                  </a:lnTo>
                  <a:lnTo>
                    <a:pt x="135128" y="508338"/>
                  </a:lnTo>
                  <a:lnTo>
                    <a:pt x="97053" y="481420"/>
                  </a:lnTo>
                  <a:lnTo>
                    <a:pt x="64171" y="448538"/>
                  </a:lnTo>
                  <a:lnTo>
                    <a:pt x="37253" y="410464"/>
                  </a:lnTo>
                  <a:lnTo>
                    <a:pt x="17071" y="367967"/>
                  </a:lnTo>
                  <a:lnTo>
                    <a:pt x="4396" y="321821"/>
                  </a:lnTo>
                  <a:lnTo>
                    <a:pt x="0" y="272796"/>
                  </a:lnTo>
                  <a:close/>
                </a:path>
              </a:pathLst>
            </a:custGeom>
            <a:ln w="6096">
              <a:solidFill>
                <a:srgbClr val="FFFFFF"/>
              </a:solidFill>
            </a:ln>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1" name="object 32"/>
            <p:cNvSpPr/>
            <p:nvPr/>
          </p:nvSpPr>
          <p:spPr>
            <a:xfrm>
              <a:off x="809243" y="2895600"/>
              <a:ext cx="2733040" cy="455930"/>
            </a:xfrm>
            <a:custGeom>
              <a:avLst/>
              <a:gdLst/>
              <a:ahLst/>
              <a:cxnLst/>
              <a:rect l="l" t="t" r="r" b="b"/>
              <a:pathLst>
                <a:path w="2733040" h="455929">
                  <a:moveTo>
                    <a:pt x="227838" y="0"/>
                  </a:moveTo>
                  <a:lnTo>
                    <a:pt x="0" y="227837"/>
                  </a:lnTo>
                  <a:lnTo>
                    <a:pt x="227838" y="455675"/>
                  </a:lnTo>
                  <a:lnTo>
                    <a:pt x="227838" y="341756"/>
                  </a:lnTo>
                  <a:lnTo>
                    <a:pt x="2618612" y="341756"/>
                  </a:lnTo>
                  <a:lnTo>
                    <a:pt x="2732531" y="227837"/>
                  </a:lnTo>
                  <a:lnTo>
                    <a:pt x="2618612" y="113918"/>
                  </a:lnTo>
                  <a:lnTo>
                    <a:pt x="227838" y="113918"/>
                  </a:lnTo>
                  <a:lnTo>
                    <a:pt x="227838" y="0"/>
                  </a:lnTo>
                  <a:close/>
                </a:path>
                <a:path w="2733040" h="455929">
                  <a:moveTo>
                    <a:pt x="2618612" y="341756"/>
                  </a:moveTo>
                  <a:lnTo>
                    <a:pt x="2504693" y="341756"/>
                  </a:lnTo>
                  <a:lnTo>
                    <a:pt x="2504693" y="455675"/>
                  </a:lnTo>
                  <a:lnTo>
                    <a:pt x="2618612" y="341756"/>
                  </a:lnTo>
                  <a:close/>
                </a:path>
                <a:path w="2733040" h="455929">
                  <a:moveTo>
                    <a:pt x="2504693" y="0"/>
                  </a:moveTo>
                  <a:lnTo>
                    <a:pt x="2504693" y="113918"/>
                  </a:lnTo>
                  <a:lnTo>
                    <a:pt x="2618612" y="113918"/>
                  </a:lnTo>
                  <a:lnTo>
                    <a:pt x="2504693" y="0"/>
                  </a:lnTo>
                  <a:close/>
                </a:path>
              </a:pathLst>
            </a:custGeom>
            <a:solidFill>
              <a:srgbClr val="385622"/>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2" name="object 33"/>
            <p:cNvSpPr/>
            <p:nvPr/>
          </p:nvSpPr>
          <p:spPr>
            <a:xfrm>
              <a:off x="809243" y="2895600"/>
              <a:ext cx="2733040" cy="455930"/>
            </a:xfrm>
            <a:custGeom>
              <a:avLst/>
              <a:gdLst/>
              <a:ahLst/>
              <a:cxnLst/>
              <a:rect l="l" t="t" r="r" b="b"/>
              <a:pathLst>
                <a:path w="2733040" h="455929">
                  <a:moveTo>
                    <a:pt x="0" y="227837"/>
                  </a:moveTo>
                  <a:lnTo>
                    <a:pt x="227838" y="0"/>
                  </a:lnTo>
                  <a:lnTo>
                    <a:pt x="227838" y="113918"/>
                  </a:lnTo>
                  <a:lnTo>
                    <a:pt x="2504693" y="113918"/>
                  </a:lnTo>
                  <a:lnTo>
                    <a:pt x="2504693" y="0"/>
                  </a:lnTo>
                  <a:lnTo>
                    <a:pt x="2732531" y="227837"/>
                  </a:lnTo>
                  <a:lnTo>
                    <a:pt x="2504693" y="455675"/>
                  </a:lnTo>
                  <a:lnTo>
                    <a:pt x="2504693" y="341756"/>
                  </a:lnTo>
                  <a:lnTo>
                    <a:pt x="227838" y="341756"/>
                  </a:lnTo>
                  <a:lnTo>
                    <a:pt x="227838" y="455675"/>
                  </a:lnTo>
                  <a:lnTo>
                    <a:pt x="0" y="227837"/>
                  </a:lnTo>
                  <a:close/>
                </a:path>
              </a:pathLst>
            </a:custGeom>
            <a:ln w="6095">
              <a:solidFill>
                <a:srgbClr val="FFFFFF"/>
              </a:solidFill>
            </a:ln>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3" name="object 34"/>
            <p:cNvSpPr txBox="1"/>
            <p:nvPr/>
          </p:nvSpPr>
          <p:spPr>
            <a:xfrm>
              <a:off x="1823719" y="2969768"/>
              <a:ext cx="703580" cy="237263"/>
            </a:xfrm>
            <a:prstGeom prst="rect">
              <a:avLst/>
            </a:prstGeom>
          </p:spPr>
          <p:txBody>
            <a:bodyPr vert="horz" wrap="square" lIns="0" tIns="12700" rIns="0" bIns="0" rtlCol="0">
              <a:spAutoFit/>
            </a:bodyPr>
            <a:lstStyle/>
            <a:p>
              <a:pPr marL="12700">
                <a:lnSpc>
                  <a:spcPct val="100000"/>
                </a:lnSpc>
                <a:spcBef>
                  <a:spcPts val="100"/>
                </a:spcBef>
              </a:pPr>
              <a:r>
                <a:rPr sz="2800" spc="-90" dirty="0">
                  <a:solidFill>
                    <a:srgbClr val="FFFFFF"/>
                  </a:solidFill>
                  <a:latin typeface="Times New Roman" panose="02020603050405020304" pitchFamily="18" charset="0"/>
                  <a:cs typeface="Times New Roman" panose="02020603050405020304" pitchFamily="18" charset="0"/>
                </a:rPr>
                <a:t>Đánh</a:t>
              </a:r>
              <a:r>
                <a:rPr sz="2800" spc="-155" dirty="0">
                  <a:solidFill>
                    <a:srgbClr val="FFFFFF"/>
                  </a:solidFill>
                  <a:latin typeface="Times New Roman" panose="02020603050405020304" pitchFamily="18" charset="0"/>
                  <a:cs typeface="Times New Roman" panose="02020603050405020304" pitchFamily="18" charset="0"/>
                </a:rPr>
                <a:t> </a:t>
              </a:r>
              <a:r>
                <a:rPr sz="2800" spc="-80" dirty="0">
                  <a:solidFill>
                    <a:srgbClr val="FFFFFF"/>
                  </a:solidFill>
                  <a:latin typeface="Times New Roman" panose="02020603050405020304" pitchFamily="18" charset="0"/>
                  <a:cs typeface="Times New Roman" panose="02020603050405020304" pitchFamily="18" charset="0"/>
                </a:rPr>
                <a:t>giá</a:t>
              </a:r>
              <a:endParaRPr sz="2800" dirty="0">
                <a:latin typeface="Times New Roman" panose="02020603050405020304" pitchFamily="18" charset="0"/>
                <a:cs typeface="Times New Roman" panose="02020603050405020304" pitchFamily="18" charset="0"/>
              </a:endParaRPr>
            </a:p>
          </p:txBody>
        </p:sp>
        <p:sp>
          <p:nvSpPr>
            <p:cNvPr id="44" name="object 35"/>
            <p:cNvSpPr txBox="1"/>
            <p:nvPr/>
          </p:nvSpPr>
          <p:spPr>
            <a:xfrm>
              <a:off x="3729354" y="1859406"/>
              <a:ext cx="1173480" cy="237606"/>
            </a:xfrm>
            <a:prstGeom prst="rect">
              <a:avLst/>
            </a:prstGeom>
          </p:spPr>
          <p:txBody>
            <a:bodyPr vert="horz" wrap="square" lIns="0" tIns="13335" rIns="0" bIns="0" rtlCol="0">
              <a:spAutoFit/>
            </a:bodyPr>
            <a:lstStyle/>
            <a:p>
              <a:pPr marL="12700" algn="ctr">
                <a:lnSpc>
                  <a:spcPct val="100000"/>
                </a:lnSpc>
                <a:spcBef>
                  <a:spcPts val="105"/>
                </a:spcBef>
              </a:pPr>
              <a:r>
                <a:rPr sz="2800" dirty="0">
                  <a:latin typeface="Times New Roman" panose="02020603050405020304" pitchFamily="18" charset="0"/>
                  <a:cs typeface="Times New Roman" panose="02020603050405020304" pitchFamily="18" charset="0"/>
                </a:rPr>
                <a:t>Mô hình 5E</a:t>
              </a:r>
              <a:endParaRPr sz="2800">
                <a:latin typeface="Times New Roman" panose="02020603050405020304" pitchFamily="18" charset="0"/>
                <a:cs typeface="Times New Roman" panose="02020603050405020304" pitchFamily="18" charset="0"/>
              </a:endParaRPr>
            </a:p>
          </p:txBody>
        </p:sp>
        <p:sp>
          <p:nvSpPr>
            <p:cNvPr id="45" name="object 36"/>
            <p:cNvSpPr txBox="1"/>
            <p:nvPr/>
          </p:nvSpPr>
          <p:spPr>
            <a:xfrm>
              <a:off x="2801873" y="3881229"/>
              <a:ext cx="468630" cy="801279"/>
            </a:xfrm>
            <a:prstGeom prst="rect">
              <a:avLst/>
            </a:prstGeom>
          </p:spPr>
          <p:txBody>
            <a:bodyPr vert="horz" wrap="square" lIns="0" tIns="13335" rIns="0" bIns="0" rtlCol="0">
              <a:spAutoFit/>
            </a:bodyPr>
            <a:lstStyle/>
            <a:p>
              <a:pPr marL="103505" algn="ctr">
                <a:spcBef>
                  <a:spcPts val="105"/>
                </a:spcBef>
              </a:pPr>
              <a:r>
                <a:rPr sz="2800" spc="-235" dirty="0">
                  <a:solidFill>
                    <a:srgbClr val="FF0000"/>
                  </a:solidFill>
                  <a:latin typeface="Times New Roman" panose="02020603050405020304" pitchFamily="18" charset="0"/>
                  <a:cs typeface="Times New Roman" panose="02020603050405020304" pitchFamily="18" charset="0"/>
                </a:rPr>
                <a:t>5E</a:t>
              </a:r>
              <a:endParaRPr sz="2800">
                <a:latin typeface="Times New Roman" panose="02020603050405020304" pitchFamily="18" charset="0"/>
                <a:cs typeface="Times New Roman" panose="02020603050405020304" pitchFamily="18" charset="0"/>
              </a:endParaRPr>
            </a:p>
            <a:p>
              <a:pPr marL="12700" marR="5080" algn="ctr">
                <a:spcBef>
                  <a:spcPts val="1495"/>
                </a:spcBef>
              </a:pPr>
              <a:r>
                <a:rPr sz="2800" spc="-135" dirty="0">
                  <a:latin typeface="Times New Roman" panose="02020603050405020304" pitchFamily="18" charset="0"/>
                  <a:cs typeface="Times New Roman" panose="02020603050405020304" pitchFamily="18" charset="0"/>
                </a:rPr>
                <a:t>Kh</a:t>
              </a:r>
              <a:r>
                <a:rPr sz="2800" spc="-60" dirty="0">
                  <a:latin typeface="Times New Roman" panose="02020603050405020304" pitchFamily="18" charset="0"/>
                  <a:cs typeface="Times New Roman" panose="02020603050405020304" pitchFamily="18" charset="0"/>
                </a:rPr>
                <a:t>ám  </a:t>
              </a:r>
              <a:r>
                <a:rPr sz="2800" spc="-70" dirty="0">
                  <a:latin typeface="Times New Roman" panose="02020603050405020304" pitchFamily="18" charset="0"/>
                  <a:cs typeface="Times New Roman" panose="02020603050405020304" pitchFamily="18" charset="0"/>
                </a:rPr>
                <a:t>phá</a:t>
              </a:r>
              <a:endParaRPr sz="2800">
                <a:latin typeface="Times New Roman" panose="02020603050405020304" pitchFamily="18" charset="0"/>
                <a:cs typeface="Times New Roman" panose="02020603050405020304" pitchFamily="18" charset="0"/>
              </a:endParaRPr>
            </a:p>
          </p:txBody>
        </p:sp>
        <p:sp>
          <p:nvSpPr>
            <p:cNvPr id="46" name="object 37"/>
            <p:cNvSpPr txBox="1"/>
            <p:nvPr/>
          </p:nvSpPr>
          <p:spPr>
            <a:xfrm>
              <a:off x="3533393" y="3881229"/>
              <a:ext cx="704215" cy="787564"/>
            </a:xfrm>
            <a:prstGeom prst="rect">
              <a:avLst/>
            </a:prstGeom>
          </p:spPr>
          <p:txBody>
            <a:bodyPr vert="horz" wrap="square" lIns="0" tIns="13335" rIns="0" bIns="0" rtlCol="0">
              <a:spAutoFit/>
            </a:bodyPr>
            <a:lstStyle/>
            <a:p>
              <a:pPr marR="182880" algn="ctr">
                <a:spcBef>
                  <a:spcPts val="105"/>
                </a:spcBef>
              </a:pPr>
              <a:r>
                <a:rPr sz="2800" spc="-235" dirty="0">
                  <a:solidFill>
                    <a:srgbClr val="FF0000"/>
                  </a:solidFill>
                  <a:latin typeface="Times New Roman" panose="02020603050405020304" pitchFamily="18" charset="0"/>
                  <a:cs typeface="Times New Roman" panose="02020603050405020304" pitchFamily="18" charset="0"/>
                </a:rPr>
                <a:t>5E</a:t>
              </a:r>
              <a:endParaRPr sz="2800" dirty="0">
                <a:latin typeface="Times New Roman" panose="02020603050405020304" pitchFamily="18" charset="0"/>
                <a:cs typeface="Times New Roman" panose="02020603050405020304" pitchFamily="18" charset="0"/>
              </a:endParaRPr>
            </a:p>
            <a:p>
              <a:pPr marL="62230" algn="ctr">
                <a:spcBef>
                  <a:spcPts val="1305"/>
                </a:spcBef>
              </a:pPr>
              <a:r>
                <a:rPr sz="2800" spc="-114" dirty="0">
                  <a:latin typeface="Times New Roman" panose="02020603050405020304" pitchFamily="18" charset="0"/>
                  <a:cs typeface="Times New Roman" panose="02020603050405020304" pitchFamily="18" charset="0"/>
                </a:rPr>
                <a:t>Thực</a:t>
              </a:r>
              <a:endParaRPr sz="2800" dirty="0">
                <a:latin typeface="Times New Roman" panose="02020603050405020304" pitchFamily="18" charset="0"/>
                <a:cs typeface="Times New Roman" panose="02020603050405020304" pitchFamily="18" charset="0"/>
              </a:endParaRPr>
            </a:p>
            <a:p>
              <a:pPr marL="59055" algn="ctr"/>
              <a:r>
                <a:rPr sz="2800" spc="-65" dirty="0" err="1" smtClean="0">
                  <a:latin typeface="Times New Roman" panose="02020603050405020304" pitchFamily="18" charset="0"/>
                  <a:cs typeface="Times New Roman" panose="02020603050405020304" pitchFamily="18" charset="0"/>
                </a:rPr>
                <a:t>hành</a:t>
              </a:r>
              <a:endParaRPr sz="2800" dirty="0">
                <a:latin typeface="Times New Roman" panose="02020603050405020304" pitchFamily="18" charset="0"/>
                <a:cs typeface="Times New Roman" panose="02020603050405020304" pitchFamily="18" charset="0"/>
              </a:endParaRPr>
            </a:p>
          </p:txBody>
        </p:sp>
        <p:sp>
          <p:nvSpPr>
            <p:cNvPr id="47" name="object 38"/>
            <p:cNvSpPr txBox="1"/>
            <p:nvPr/>
          </p:nvSpPr>
          <p:spPr>
            <a:xfrm>
              <a:off x="4500498" y="3888902"/>
              <a:ext cx="380365" cy="794079"/>
            </a:xfrm>
            <a:prstGeom prst="rect">
              <a:avLst/>
            </a:prstGeom>
          </p:spPr>
          <p:txBody>
            <a:bodyPr vert="horz" wrap="square" lIns="0" tIns="12700" rIns="0" bIns="0" rtlCol="0">
              <a:spAutoFit/>
            </a:bodyPr>
            <a:lstStyle/>
            <a:p>
              <a:pPr marL="57785" algn="ctr">
                <a:spcBef>
                  <a:spcPts val="100"/>
                </a:spcBef>
              </a:pPr>
              <a:r>
                <a:rPr sz="2800" spc="-240" dirty="0">
                  <a:solidFill>
                    <a:srgbClr val="FF0000"/>
                  </a:solidFill>
                  <a:latin typeface="Times New Roman" panose="02020603050405020304" pitchFamily="18" charset="0"/>
                  <a:cs typeface="Times New Roman" panose="02020603050405020304" pitchFamily="18" charset="0"/>
                </a:rPr>
                <a:t>5E</a:t>
              </a:r>
              <a:endParaRPr sz="2800">
                <a:latin typeface="Times New Roman" panose="02020603050405020304" pitchFamily="18" charset="0"/>
                <a:cs typeface="Times New Roman" panose="02020603050405020304" pitchFamily="18" charset="0"/>
              </a:endParaRPr>
            </a:p>
            <a:p>
              <a:pPr marL="12700" marR="5080" indent="40640" algn="ctr">
                <a:spcBef>
                  <a:spcPts val="1440"/>
                </a:spcBef>
              </a:pPr>
              <a:r>
                <a:rPr sz="2800" spc="-45" dirty="0">
                  <a:latin typeface="Times New Roman" panose="02020603050405020304" pitchFamily="18" charset="0"/>
                  <a:cs typeface="Times New Roman" panose="02020603050405020304" pitchFamily="18" charset="0"/>
                </a:rPr>
                <a:t>Mở  </a:t>
              </a:r>
              <a:r>
                <a:rPr sz="2800" dirty="0">
                  <a:latin typeface="Times New Roman" panose="02020603050405020304" pitchFamily="18" charset="0"/>
                  <a:cs typeface="Times New Roman" panose="02020603050405020304" pitchFamily="18" charset="0"/>
                </a:rPr>
                <a:t>r</a:t>
              </a:r>
              <a:r>
                <a:rPr sz="2800" spc="-50" dirty="0">
                  <a:latin typeface="Times New Roman" panose="02020603050405020304" pitchFamily="18" charset="0"/>
                  <a:cs typeface="Times New Roman" panose="02020603050405020304" pitchFamily="18" charset="0"/>
                </a:rPr>
                <a:t>ộ</a:t>
              </a:r>
              <a:r>
                <a:rPr sz="2800" spc="-45" dirty="0">
                  <a:latin typeface="Times New Roman" panose="02020603050405020304" pitchFamily="18" charset="0"/>
                  <a:cs typeface="Times New Roman" panose="02020603050405020304" pitchFamily="18" charset="0"/>
                </a:rPr>
                <a:t>n</a:t>
              </a:r>
              <a:r>
                <a:rPr sz="2800" spc="-130" dirty="0">
                  <a:latin typeface="Times New Roman" panose="02020603050405020304" pitchFamily="18" charset="0"/>
                  <a:cs typeface="Times New Roman" panose="02020603050405020304" pitchFamily="18" charset="0"/>
                </a:rPr>
                <a:t>g</a:t>
              </a:r>
              <a:endParaRPr sz="2800">
                <a:latin typeface="Times New Roman" panose="02020603050405020304" pitchFamily="18" charset="0"/>
                <a:cs typeface="Times New Roman" panose="02020603050405020304" pitchFamily="18" charset="0"/>
              </a:endParaRPr>
            </a:p>
          </p:txBody>
        </p:sp>
        <p:sp>
          <p:nvSpPr>
            <p:cNvPr id="48" name="object 39"/>
            <p:cNvSpPr/>
            <p:nvPr/>
          </p:nvSpPr>
          <p:spPr>
            <a:xfrm>
              <a:off x="3129532" y="2285364"/>
              <a:ext cx="1191895" cy="1367790"/>
            </a:xfrm>
            <a:custGeom>
              <a:avLst/>
              <a:gdLst/>
              <a:ahLst/>
              <a:cxnLst/>
              <a:rect l="l" t="t" r="r" b="b"/>
              <a:pathLst>
                <a:path w="1191895" h="1367790">
                  <a:moveTo>
                    <a:pt x="11557" y="1322959"/>
                  </a:moveTo>
                  <a:lnTo>
                    <a:pt x="0" y="1367409"/>
                  </a:lnTo>
                  <a:lnTo>
                    <a:pt x="42545" y="1349883"/>
                  </a:lnTo>
                  <a:lnTo>
                    <a:pt x="38159" y="1346073"/>
                  </a:lnTo>
                  <a:lnTo>
                    <a:pt x="27686" y="1346073"/>
                  </a:lnTo>
                  <a:lnTo>
                    <a:pt x="17399" y="1337056"/>
                  </a:lnTo>
                  <a:lnTo>
                    <a:pt x="21870" y="1331919"/>
                  </a:lnTo>
                  <a:lnTo>
                    <a:pt x="11557" y="1322959"/>
                  </a:lnTo>
                  <a:close/>
                </a:path>
                <a:path w="1191895" h="1367790">
                  <a:moveTo>
                    <a:pt x="21870" y="1331919"/>
                  </a:moveTo>
                  <a:lnTo>
                    <a:pt x="17399" y="1337056"/>
                  </a:lnTo>
                  <a:lnTo>
                    <a:pt x="27686" y="1346073"/>
                  </a:lnTo>
                  <a:lnTo>
                    <a:pt x="32196" y="1340891"/>
                  </a:lnTo>
                  <a:lnTo>
                    <a:pt x="21870" y="1331919"/>
                  </a:lnTo>
                  <a:close/>
                </a:path>
                <a:path w="1191895" h="1367790">
                  <a:moveTo>
                    <a:pt x="32196" y="1340891"/>
                  </a:moveTo>
                  <a:lnTo>
                    <a:pt x="27686" y="1346073"/>
                  </a:lnTo>
                  <a:lnTo>
                    <a:pt x="38159" y="1346073"/>
                  </a:lnTo>
                  <a:lnTo>
                    <a:pt x="32196" y="1340891"/>
                  </a:lnTo>
                  <a:close/>
                </a:path>
                <a:path w="1191895" h="1367790">
                  <a:moveTo>
                    <a:pt x="1181480" y="0"/>
                  </a:moveTo>
                  <a:lnTo>
                    <a:pt x="21870" y="1331919"/>
                  </a:lnTo>
                  <a:lnTo>
                    <a:pt x="32196" y="1340891"/>
                  </a:lnTo>
                  <a:lnTo>
                    <a:pt x="1191767" y="8890"/>
                  </a:lnTo>
                  <a:lnTo>
                    <a:pt x="1181480" y="0"/>
                  </a:lnTo>
                  <a:close/>
                </a:path>
              </a:pathLst>
            </a:custGeom>
            <a:solidFill>
              <a:srgbClr val="FF0000"/>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49" name="object 40"/>
            <p:cNvSpPr/>
            <p:nvPr/>
          </p:nvSpPr>
          <p:spPr>
            <a:xfrm>
              <a:off x="3855973" y="2287651"/>
              <a:ext cx="466090" cy="1365250"/>
            </a:xfrm>
            <a:custGeom>
              <a:avLst/>
              <a:gdLst/>
              <a:ahLst/>
              <a:cxnLst/>
              <a:rect l="l" t="t" r="r" b="b"/>
              <a:pathLst>
                <a:path w="466089" h="1365250">
                  <a:moveTo>
                    <a:pt x="0" y="1319657"/>
                  </a:moveTo>
                  <a:lnTo>
                    <a:pt x="6603" y="1365123"/>
                  </a:lnTo>
                  <a:lnTo>
                    <a:pt x="36956" y="1334770"/>
                  </a:lnTo>
                  <a:lnTo>
                    <a:pt x="23875" y="1334770"/>
                  </a:lnTo>
                  <a:lnTo>
                    <a:pt x="10922" y="1330452"/>
                  </a:lnTo>
                  <a:lnTo>
                    <a:pt x="13070" y="1323985"/>
                  </a:lnTo>
                  <a:lnTo>
                    <a:pt x="0" y="1319657"/>
                  </a:lnTo>
                  <a:close/>
                </a:path>
                <a:path w="466089" h="1365250">
                  <a:moveTo>
                    <a:pt x="13070" y="1323985"/>
                  </a:moveTo>
                  <a:lnTo>
                    <a:pt x="10922" y="1330452"/>
                  </a:lnTo>
                  <a:lnTo>
                    <a:pt x="23875" y="1334770"/>
                  </a:lnTo>
                  <a:lnTo>
                    <a:pt x="26033" y="1328278"/>
                  </a:lnTo>
                  <a:lnTo>
                    <a:pt x="13070" y="1323985"/>
                  </a:lnTo>
                  <a:close/>
                </a:path>
                <a:path w="466089" h="1365250">
                  <a:moveTo>
                    <a:pt x="26033" y="1328278"/>
                  </a:moveTo>
                  <a:lnTo>
                    <a:pt x="23875" y="1334770"/>
                  </a:lnTo>
                  <a:lnTo>
                    <a:pt x="36956" y="1334770"/>
                  </a:lnTo>
                  <a:lnTo>
                    <a:pt x="39115" y="1332611"/>
                  </a:lnTo>
                  <a:lnTo>
                    <a:pt x="26033" y="1328278"/>
                  </a:lnTo>
                  <a:close/>
                </a:path>
                <a:path w="466089" h="1365250">
                  <a:moveTo>
                    <a:pt x="452882" y="0"/>
                  </a:moveTo>
                  <a:lnTo>
                    <a:pt x="13070" y="1323985"/>
                  </a:lnTo>
                  <a:lnTo>
                    <a:pt x="26033" y="1328278"/>
                  </a:lnTo>
                  <a:lnTo>
                    <a:pt x="465963" y="4318"/>
                  </a:lnTo>
                  <a:lnTo>
                    <a:pt x="452882" y="0"/>
                  </a:lnTo>
                  <a:close/>
                </a:path>
              </a:pathLst>
            </a:custGeom>
            <a:solidFill>
              <a:srgbClr val="FF0000"/>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sp>
          <p:nvSpPr>
            <p:cNvPr id="50" name="object 41"/>
            <p:cNvSpPr/>
            <p:nvPr/>
          </p:nvSpPr>
          <p:spPr>
            <a:xfrm>
              <a:off x="4310124" y="2288032"/>
              <a:ext cx="384175" cy="1365250"/>
            </a:xfrm>
            <a:custGeom>
              <a:avLst/>
              <a:gdLst/>
              <a:ahLst/>
              <a:cxnLst/>
              <a:rect l="l" t="t" r="r" b="b"/>
              <a:pathLst>
                <a:path w="384175" h="1365250">
                  <a:moveTo>
                    <a:pt x="357238" y="1326868"/>
                  </a:moveTo>
                  <a:lnTo>
                    <a:pt x="344043" y="1330452"/>
                  </a:lnTo>
                  <a:lnTo>
                    <a:pt x="374650" y="1364741"/>
                  </a:lnTo>
                  <a:lnTo>
                    <a:pt x="380986" y="1333499"/>
                  </a:lnTo>
                  <a:lnTo>
                    <a:pt x="359029" y="1333499"/>
                  </a:lnTo>
                  <a:lnTo>
                    <a:pt x="357238" y="1326868"/>
                  </a:lnTo>
                  <a:close/>
                </a:path>
                <a:path w="384175" h="1365250">
                  <a:moveTo>
                    <a:pt x="370439" y="1323283"/>
                  </a:moveTo>
                  <a:lnTo>
                    <a:pt x="357238" y="1326868"/>
                  </a:lnTo>
                  <a:lnTo>
                    <a:pt x="359029" y="1333499"/>
                  </a:lnTo>
                  <a:lnTo>
                    <a:pt x="372237" y="1329943"/>
                  </a:lnTo>
                  <a:lnTo>
                    <a:pt x="370439" y="1323283"/>
                  </a:lnTo>
                  <a:close/>
                </a:path>
                <a:path w="384175" h="1365250">
                  <a:moveTo>
                    <a:pt x="383794" y="1319657"/>
                  </a:moveTo>
                  <a:lnTo>
                    <a:pt x="370439" y="1323283"/>
                  </a:lnTo>
                  <a:lnTo>
                    <a:pt x="372237" y="1329943"/>
                  </a:lnTo>
                  <a:lnTo>
                    <a:pt x="359029" y="1333499"/>
                  </a:lnTo>
                  <a:lnTo>
                    <a:pt x="380986" y="1333499"/>
                  </a:lnTo>
                  <a:lnTo>
                    <a:pt x="383794" y="1319657"/>
                  </a:lnTo>
                  <a:close/>
                </a:path>
                <a:path w="384175" h="1365250">
                  <a:moveTo>
                    <a:pt x="13208" y="0"/>
                  </a:moveTo>
                  <a:lnTo>
                    <a:pt x="0" y="3555"/>
                  </a:lnTo>
                  <a:lnTo>
                    <a:pt x="357238" y="1326868"/>
                  </a:lnTo>
                  <a:lnTo>
                    <a:pt x="370439" y="1323283"/>
                  </a:lnTo>
                  <a:lnTo>
                    <a:pt x="13208" y="0"/>
                  </a:lnTo>
                  <a:close/>
                </a:path>
              </a:pathLst>
            </a:custGeom>
            <a:solidFill>
              <a:srgbClr val="FF0000"/>
            </a:solidFill>
          </p:spPr>
          <p:txBody>
            <a:bodyPr wrap="square" lIns="0" tIns="0" rIns="0" bIns="0" rtlCol="0"/>
            <a:lstStyle/>
            <a:p>
              <a:endParaRPr sz="2800">
                <a:latin typeface="Times New Roman" panose="02020603050405020304" pitchFamily="18" charset="0"/>
                <a:cs typeface="Times New Roman" panose="02020603050405020304" pitchFamily="18" charset="0"/>
              </a:endParaRPr>
            </a:p>
          </p:txBody>
        </p:sp>
      </p:grpSp>
      <p:sp>
        <p:nvSpPr>
          <p:cNvPr id="51" name="object 34"/>
          <p:cNvSpPr txBox="1"/>
          <p:nvPr/>
        </p:nvSpPr>
        <p:spPr>
          <a:xfrm>
            <a:off x="5842331" y="5909844"/>
            <a:ext cx="1360762" cy="443710"/>
          </a:xfrm>
          <a:prstGeom prst="rect">
            <a:avLst/>
          </a:prstGeom>
        </p:spPr>
        <p:txBody>
          <a:bodyPr vert="horz" wrap="square" lIns="0" tIns="12700" rIns="0" bIns="0" rtlCol="0">
            <a:spAutoFit/>
          </a:bodyPr>
          <a:lstStyle/>
          <a:p>
            <a:pPr marL="12700">
              <a:lnSpc>
                <a:spcPct val="100000"/>
              </a:lnSpc>
              <a:spcBef>
                <a:spcPts val="100"/>
              </a:spcBef>
            </a:pPr>
            <a:r>
              <a:rPr sz="2800" spc="-90" dirty="0">
                <a:solidFill>
                  <a:srgbClr val="FFFFFF"/>
                </a:solidFill>
                <a:latin typeface="Times New Roman" panose="02020603050405020304" pitchFamily="18" charset="0"/>
                <a:cs typeface="Times New Roman" panose="02020603050405020304" pitchFamily="18" charset="0"/>
              </a:rPr>
              <a:t>Đánh</a:t>
            </a:r>
            <a:r>
              <a:rPr sz="2800" spc="-155" dirty="0">
                <a:solidFill>
                  <a:srgbClr val="FFFFFF"/>
                </a:solidFill>
                <a:latin typeface="Times New Roman" panose="02020603050405020304" pitchFamily="18" charset="0"/>
                <a:cs typeface="Times New Roman" panose="02020603050405020304" pitchFamily="18" charset="0"/>
              </a:rPr>
              <a:t> </a:t>
            </a:r>
            <a:r>
              <a:rPr sz="2800" spc="-80" dirty="0">
                <a:solidFill>
                  <a:srgbClr val="FFFFFF"/>
                </a:solidFill>
                <a:latin typeface="Times New Roman" panose="02020603050405020304" pitchFamily="18" charset="0"/>
                <a:cs typeface="Times New Roman" panose="02020603050405020304" pitchFamily="18" charset="0"/>
              </a:rPr>
              <a:t>giá</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8759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3"/>
          <p:cNvSpPr/>
          <p:nvPr/>
        </p:nvSpPr>
        <p:spPr>
          <a:xfrm>
            <a:off x="2540097" y="327447"/>
            <a:ext cx="4264151" cy="6197897"/>
          </a:xfrm>
          <a:prstGeom prst="rect">
            <a:avLst/>
          </a:prstGeom>
          <a:blipFill dpi="0" rotWithShape="1">
            <a:blip r:embed="rId2" cstate="email">
              <a:alphaModFix amt="26000"/>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graphicFrame>
        <p:nvGraphicFramePr>
          <p:cNvPr id="2" name="Diagram 1"/>
          <p:cNvGraphicFramePr/>
          <p:nvPr>
            <p:extLst>
              <p:ext uri="{D42A27DB-BD31-4B8C-83A1-F6EECF244321}">
                <p14:modId xmlns:p14="http://schemas.microsoft.com/office/powerpoint/2010/main" val="4040241522"/>
              </p:ext>
            </p:extLst>
          </p:nvPr>
        </p:nvGraphicFramePr>
        <p:xfrm>
          <a:off x="1644352"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9512" y="327447"/>
            <a:ext cx="2232248" cy="1077218"/>
          </a:xfrm>
          <a:prstGeom prst="rect">
            <a:avLst/>
          </a:prstGeom>
          <a:noFill/>
        </p:spPr>
        <p:txBody>
          <a:bodyPr wrap="square" rtlCol="0">
            <a:spAutoFit/>
          </a:bodyPr>
          <a:lstStyle/>
          <a:p>
            <a:pPr algn="ctr"/>
            <a:r>
              <a:rPr lang="en-US" sz="3200" b="1" smtClean="0">
                <a:solidFill>
                  <a:srgbClr val="7030A0"/>
                </a:solidFill>
                <a:latin typeface="Times New Roman" pitchFamily="18" charset="0"/>
                <a:cs typeface="Times New Roman" pitchFamily="18" charset="0"/>
              </a:rPr>
              <a:t>Cấu trúc</a:t>
            </a:r>
          </a:p>
          <a:p>
            <a:pPr algn="ctr"/>
            <a:r>
              <a:rPr lang="en-US" sz="3200" b="1" smtClean="0">
                <a:solidFill>
                  <a:srgbClr val="7030A0"/>
                </a:solidFill>
                <a:latin typeface="Times New Roman" pitchFamily="18" charset="0"/>
                <a:cs typeface="Times New Roman" pitchFamily="18" charset="0"/>
              </a:rPr>
              <a:t>chủ đề</a:t>
            </a:r>
            <a:endParaRPr lang="en-US" sz="3200" b="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710100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3"/>
          <p:cNvSpPr/>
          <p:nvPr/>
        </p:nvSpPr>
        <p:spPr>
          <a:xfrm>
            <a:off x="2540097" y="327447"/>
            <a:ext cx="4264151" cy="6197897"/>
          </a:xfrm>
          <a:prstGeom prst="rect">
            <a:avLst/>
          </a:prstGeom>
          <a:blipFill dpi="0" rotWithShape="1">
            <a:blip r:embed="rId2" cstate="email">
              <a:alphaModFix amt="26000"/>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graphicFrame>
        <p:nvGraphicFramePr>
          <p:cNvPr id="2" name="Diagram 1"/>
          <p:cNvGraphicFramePr/>
          <p:nvPr>
            <p:extLst>
              <p:ext uri="{D42A27DB-BD31-4B8C-83A1-F6EECF244321}">
                <p14:modId xmlns:p14="http://schemas.microsoft.com/office/powerpoint/2010/main" val="254499281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9512" y="327447"/>
            <a:ext cx="1440160" cy="1569660"/>
          </a:xfrm>
          <a:prstGeom prst="rect">
            <a:avLst/>
          </a:prstGeom>
          <a:noFill/>
        </p:spPr>
        <p:txBody>
          <a:bodyPr wrap="square" rtlCol="0">
            <a:spAutoFit/>
          </a:bodyPr>
          <a:lstStyle/>
          <a:p>
            <a:pPr algn="ctr"/>
            <a:r>
              <a:rPr lang="en-US" sz="3200" b="1" smtClean="0">
                <a:solidFill>
                  <a:srgbClr val="7030A0"/>
                </a:solidFill>
                <a:latin typeface="Times New Roman" pitchFamily="18" charset="0"/>
                <a:cs typeface="Times New Roman" pitchFamily="18" charset="0"/>
              </a:rPr>
              <a:t>Cấu</a:t>
            </a:r>
          </a:p>
          <a:p>
            <a:pPr algn="ctr"/>
            <a:r>
              <a:rPr lang="en-US" sz="3200" b="1" smtClean="0">
                <a:solidFill>
                  <a:srgbClr val="7030A0"/>
                </a:solidFill>
                <a:latin typeface="Times New Roman" pitchFamily="18" charset="0"/>
                <a:cs typeface="Times New Roman" pitchFamily="18" charset="0"/>
              </a:rPr>
              <a:t> trúc</a:t>
            </a:r>
          </a:p>
          <a:p>
            <a:pPr algn="ctr"/>
            <a:r>
              <a:rPr lang="en-US" sz="3200" b="1" smtClean="0">
                <a:solidFill>
                  <a:srgbClr val="7030A0"/>
                </a:solidFill>
                <a:latin typeface="Times New Roman" pitchFamily="18" charset="0"/>
                <a:cs typeface="Times New Roman" pitchFamily="18" charset="0"/>
              </a:rPr>
              <a:t>chủ đề</a:t>
            </a:r>
            <a:endParaRPr lang="en-US" sz="3200" b="1">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273006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Vận dụng 5E trong giáo </a:t>
            </a:r>
            <a:r>
              <a:rPr lang="en-US" smtClean="0"/>
              <a:t>án</a:t>
            </a:r>
            <a:endParaRPr lang="en-US"/>
          </a:p>
        </p:txBody>
      </p:sp>
      <p:sp>
        <p:nvSpPr>
          <p:cNvPr id="3" name="Content Placeholder 2"/>
          <p:cNvSpPr>
            <a:spLocks noGrp="1"/>
          </p:cNvSpPr>
          <p:nvPr>
            <p:ph idx="1"/>
          </p:nvPr>
        </p:nvSpPr>
        <p:spPr/>
        <p:txBody>
          <a:bodyPr/>
          <a:lstStyle/>
          <a:p>
            <a:pPr marL="136525" marR="48895" indent="0">
              <a:lnSpc>
                <a:spcPct val="150000"/>
              </a:lnSpc>
              <a:spcBef>
                <a:spcPts val="345"/>
              </a:spcBef>
              <a:buNone/>
              <a:tabLst>
                <a:tab pos="251460" algn="l"/>
              </a:tabLst>
            </a:pPr>
            <a:r>
              <a:rPr lang="en-US" smtClean="0"/>
              <a:t> </a:t>
            </a:r>
          </a:p>
          <a:p>
            <a:pPr marL="250825" marR="48895" indent="-114300">
              <a:lnSpc>
                <a:spcPct val="150000"/>
              </a:lnSpc>
              <a:spcBef>
                <a:spcPts val="345"/>
              </a:spcBef>
              <a:tabLst>
                <a:tab pos="251460" algn="l"/>
              </a:tabLst>
            </a:pPr>
            <a:r>
              <a:rPr lang="en-US" smtClean="0"/>
              <a:t> </a:t>
            </a:r>
            <a:r>
              <a:rPr lang="vi-VN" smtClean="0"/>
              <a:t>5E </a:t>
            </a:r>
            <a:r>
              <a:rPr lang="vi-VN"/>
              <a:t>có thể nằm trong từng bước của chủ </a:t>
            </a:r>
            <a:r>
              <a:rPr lang="vi-VN" smtClean="0"/>
              <a:t>đề</a:t>
            </a:r>
            <a:r>
              <a:rPr lang="vi-VN"/>
              <a:t>.</a:t>
            </a:r>
          </a:p>
          <a:p>
            <a:pPr marL="250825" marR="48895" indent="-114300">
              <a:lnSpc>
                <a:spcPct val="150000"/>
              </a:lnSpc>
              <a:spcBef>
                <a:spcPts val="345"/>
              </a:spcBef>
              <a:tabLst>
                <a:tab pos="251460" algn="l"/>
              </a:tabLst>
            </a:pPr>
            <a:r>
              <a:rPr lang="en-US" smtClean="0"/>
              <a:t> </a:t>
            </a:r>
            <a:r>
              <a:rPr lang="vi-VN" smtClean="0"/>
              <a:t>E1 </a:t>
            </a:r>
            <a:r>
              <a:rPr lang="vi-VN"/>
              <a:t>(lôi cuốn) có thể xuất hiện trong các </a:t>
            </a:r>
            <a:r>
              <a:rPr lang="vi-VN" smtClean="0"/>
              <a:t>E </a:t>
            </a:r>
            <a:r>
              <a:rPr lang="vi-VN"/>
              <a:t>khác</a:t>
            </a:r>
          </a:p>
          <a:p>
            <a:pPr marL="250825" marR="48895" indent="-114300">
              <a:lnSpc>
                <a:spcPct val="150000"/>
              </a:lnSpc>
              <a:spcBef>
                <a:spcPts val="345"/>
              </a:spcBef>
              <a:tabLst>
                <a:tab pos="251460" algn="l"/>
              </a:tabLst>
            </a:pPr>
            <a:r>
              <a:rPr lang="en-US" smtClean="0"/>
              <a:t> </a:t>
            </a:r>
            <a:r>
              <a:rPr lang="vi-VN" smtClean="0"/>
              <a:t>E2 </a:t>
            </a:r>
            <a:r>
              <a:rPr lang="vi-VN"/>
              <a:t>(khám phá) cũng có thể xuất </a:t>
            </a:r>
            <a:r>
              <a:rPr lang="vi-VN" smtClean="0"/>
              <a:t>hiện</a:t>
            </a:r>
            <a:r>
              <a:rPr lang="en-US" smtClean="0"/>
              <a:t> </a:t>
            </a:r>
            <a:r>
              <a:rPr lang="vi-VN" smtClean="0"/>
              <a:t>trong </a:t>
            </a:r>
            <a:r>
              <a:rPr lang="vi-VN"/>
              <a:t>E4 (mở rộng)</a:t>
            </a:r>
          </a:p>
          <a:p>
            <a:pPr marL="250825" marR="48895" indent="-114300">
              <a:lnSpc>
                <a:spcPct val="150000"/>
              </a:lnSpc>
              <a:spcBef>
                <a:spcPts val="345"/>
              </a:spcBef>
              <a:tabLst>
                <a:tab pos="251460" algn="l"/>
              </a:tabLst>
            </a:pPr>
            <a:r>
              <a:rPr lang="en-US" smtClean="0"/>
              <a:t> </a:t>
            </a:r>
            <a:r>
              <a:rPr lang="vi-VN" smtClean="0"/>
              <a:t>…</a:t>
            </a:r>
            <a:endParaRPr lang="vi-VN"/>
          </a:p>
        </p:txBody>
      </p:sp>
    </p:spTree>
    <p:extLst>
      <p:ext uri="{BB962C8B-B14F-4D97-AF65-F5344CB8AC3E}">
        <p14:creationId xmlns:p14="http://schemas.microsoft.com/office/powerpoint/2010/main" val="675155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Vai trò của giáo viên trong mô hình 5E</a:t>
            </a:r>
            <a:endParaRPr lang="en-US"/>
          </a:p>
        </p:txBody>
      </p:sp>
      <p:sp>
        <p:nvSpPr>
          <p:cNvPr id="3" name="Content Placeholder 2"/>
          <p:cNvSpPr>
            <a:spLocks noGrp="1"/>
          </p:cNvSpPr>
          <p:nvPr>
            <p:ph idx="1"/>
          </p:nvPr>
        </p:nvSpPr>
        <p:spPr/>
        <p:txBody>
          <a:bodyPr>
            <a:normAutofit/>
          </a:bodyPr>
          <a:lstStyle/>
          <a:p>
            <a:r>
              <a:rPr lang="en-US" smtClean="0"/>
              <a:t>Đóng vai trò là nhà tổ chức, tư vấn cho học sinh làm việc, hoạt động nhóm.</a:t>
            </a:r>
          </a:p>
          <a:p>
            <a:r>
              <a:rPr lang="en-US" smtClean="0"/>
              <a:t>Khuyến </a:t>
            </a:r>
            <a:r>
              <a:rPr lang="en-US"/>
              <a:t>khích học sinh làm việc cùng nhau mà không có </a:t>
            </a:r>
            <a:r>
              <a:rPr lang="en-US" smtClean="0"/>
              <a:t>  sự </a:t>
            </a:r>
            <a:r>
              <a:rPr lang="en-US"/>
              <a:t>hướng dẫn trực tiếp từ giáo </a:t>
            </a:r>
            <a:r>
              <a:rPr lang="en-US" smtClean="0"/>
              <a:t>viên, giải quyết vấn đề theo cách hiểu của mình.</a:t>
            </a:r>
            <a:endParaRPr lang="en-US"/>
          </a:p>
          <a:p>
            <a:r>
              <a:rPr lang="en-US" smtClean="0"/>
              <a:t>Cung cấp thời gian cho học sinh thực hiện.</a:t>
            </a:r>
          </a:p>
          <a:p>
            <a:r>
              <a:rPr lang="en-US" smtClean="0"/>
              <a:t>Quan </a:t>
            </a:r>
            <a:r>
              <a:rPr lang="en-US"/>
              <a:t>sát và lắng nghe </a:t>
            </a:r>
            <a:r>
              <a:rPr lang="en-US" smtClean="0"/>
              <a:t>học </a:t>
            </a:r>
            <a:r>
              <a:rPr lang="en-US"/>
              <a:t>sinh trong quá trình </a:t>
            </a:r>
            <a:r>
              <a:rPr lang="en-US" smtClean="0"/>
              <a:t>làm việc.</a:t>
            </a:r>
          </a:p>
          <a:p>
            <a:r>
              <a:rPr lang="en-US" smtClean="0"/>
              <a:t>Đánh giá học sinh, nhóm học sinh dựa trên năng lực.</a:t>
            </a:r>
            <a:endParaRPr lang="en-US"/>
          </a:p>
        </p:txBody>
      </p:sp>
    </p:spTree>
    <p:extLst>
      <p:ext uri="{BB962C8B-B14F-4D97-AF65-F5344CB8AC3E}">
        <p14:creationId xmlns:p14="http://schemas.microsoft.com/office/powerpoint/2010/main" val="3177486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4152" y="1181788"/>
            <a:ext cx="8385048" cy="5308345"/>
            <a:chOff x="1459991" y="1551432"/>
            <a:chExt cx="4483607" cy="2838449"/>
          </a:xfrm>
        </p:grpSpPr>
        <p:sp>
          <p:nvSpPr>
            <p:cNvPr id="4" name="object 2"/>
            <p:cNvSpPr/>
            <p:nvPr/>
          </p:nvSpPr>
          <p:spPr>
            <a:xfrm>
              <a:off x="1459991" y="1720595"/>
              <a:ext cx="3892296" cy="2328671"/>
            </a:xfrm>
            <a:prstGeom prst="rect">
              <a:avLst/>
            </a:prstGeom>
            <a:blipFill>
              <a:blip r:embed="rId2" cstate="print"/>
              <a:stretch>
                <a:fillRect/>
              </a:stretch>
            </a:blipFill>
          </p:spPr>
          <p:txBody>
            <a:bodyPr wrap="square" lIns="0" tIns="0" rIns="0" bIns="0" rtlCol="0"/>
            <a:lstStyle/>
            <a:p>
              <a:pPr latinLnBrk="0"/>
              <a:endParaRPr>
                <a:solidFill>
                  <a:prstClr val="black"/>
                </a:solidFill>
              </a:endParaRPr>
            </a:p>
          </p:txBody>
        </p:sp>
        <p:sp>
          <p:nvSpPr>
            <p:cNvPr id="6" name="object 4"/>
            <p:cNvSpPr txBox="1"/>
            <p:nvPr/>
          </p:nvSpPr>
          <p:spPr>
            <a:xfrm>
              <a:off x="1872488" y="4166361"/>
              <a:ext cx="3320415" cy="223520"/>
            </a:xfrm>
            <a:prstGeom prst="rect">
              <a:avLst/>
            </a:prstGeom>
          </p:spPr>
          <p:txBody>
            <a:bodyPr vert="horz" wrap="square" lIns="0" tIns="12065" rIns="0" bIns="0" rtlCol="0">
              <a:spAutoFit/>
            </a:bodyPr>
            <a:lstStyle/>
            <a:p>
              <a:pPr marL="12700" latinLnBrk="0">
                <a:spcBef>
                  <a:spcPts val="95"/>
                </a:spcBef>
              </a:pPr>
              <a:r>
                <a:rPr sz="1300" b="1" spc="-140" dirty="0">
                  <a:solidFill>
                    <a:srgbClr val="44536A"/>
                  </a:solidFill>
                  <a:latin typeface="Arial"/>
                  <a:cs typeface="Arial"/>
                </a:rPr>
                <a:t>C. </a:t>
              </a:r>
              <a:r>
                <a:rPr sz="1300" b="1" spc="-100" dirty="0">
                  <a:solidFill>
                    <a:srgbClr val="44536A"/>
                  </a:solidFill>
                  <a:latin typeface="Arial"/>
                  <a:cs typeface="Arial"/>
                </a:rPr>
                <a:t>Dweck, </a:t>
              </a:r>
              <a:r>
                <a:rPr sz="1300" b="1" spc="-105" dirty="0">
                  <a:solidFill>
                    <a:srgbClr val="44536A"/>
                  </a:solidFill>
                  <a:latin typeface="Arial"/>
                  <a:cs typeface="Arial"/>
                </a:rPr>
                <a:t>Scienctific American </a:t>
              </a:r>
              <a:r>
                <a:rPr sz="1300" b="1" spc="-50" dirty="0">
                  <a:solidFill>
                    <a:srgbClr val="44536A"/>
                  </a:solidFill>
                  <a:latin typeface="Arial"/>
                  <a:cs typeface="Arial"/>
                </a:rPr>
                <a:t>MIND </a:t>
              </a:r>
              <a:r>
                <a:rPr sz="1300" b="1" spc="-105" dirty="0">
                  <a:solidFill>
                    <a:srgbClr val="44536A"/>
                  </a:solidFill>
                  <a:latin typeface="Arial"/>
                  <a:cs typeface="Arial"/>
                </a:rPr>
                <a:t>(Dec</a:t>
              </a:r>
              <a:r>
                <a:rPr sz="1300" b="1" spc="-15" dirty="0">
                  <a:solidFill>
                    <a:srgbClr val="44536A"/>
                  </a:solidFill>
                  <a:latin typeface="Arial"/>
                  <a:cs typeface="Arial"/>
                </a:rPr>
                <a:t> </a:t>
              </a:r>
              <a:r>
                <a:rPr sz="1300" b="1" spc="-60" dirty="0">
                  <a:solidFill>
                    <a:srgbClr val="44536A"/>
                  </a:solidFill>
                  <a:latin typeface="Arial"/>
                  <a:cs typeface="Arial"/>
                </a:rPr>
                <a:t>2007)</a:t>
              </a:r>
              <a:endParaRPr sz="1300">
                <a:solidFill>
                  <a:prstClr val="black"/>
                </a:solidFill>
                <a:latin typeface="Arial"/>
                <a:cs typeface="Arial"/>
              </a:endParaRPr>
            </a:p>
          </p:txBody>
        </p:sp>
        <p:sp>
          <p:nvSpPr>
            <p:cNvPr id="7" name="object 5"/>
            <p:cNvSpPr/>
            <p:nvPr/>
          </p:nvSpPr>
          <p:spPr>
            <a:xfrm>
              <a:off x="5067300" y="3250692"/>
              <a:ext cx="787908" cy="5486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latinLnBrk="0"/>
              <a:endParaRPr>
                <a:solidFill>
                  <a:prstClr val="black"/>
                </a:solidFill>
              </a:endParaRPr>
            </a:p>
          </p:txBody>
        </p:sp>
        <p:sp>
          <p:nvSpPr>
            <p:cNvPr id="8" name="object 6"/>
            <p:cNvSpPr/>
            <p:nvPr/>
          </p:nvSpPr>
          <p:spPr>
            <a:xfrm>
              <a:off x="4937759" y="1551432"/>
              <a:ext cx="1005839" cy="6096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latinLnBrk="0"/>
              <a:endParaRPr>
                <a:solidFill>
                  <a:prstClr val="black"/>
                </a:solidFill>
              </a:endParaRPr>
            </a:p>
          </p:txBody>
        </p:sp>
      </p:grpSp>
      <p:sp>
        <p:nvSpPr>
          <p:cNvPr id="10" name="Title 1"/>
          <p:cNvSpPr>
            <a:spLocks noGrp="1"/>
          </p:cNvSpPr>
          <p:nvPr>
            <p:ph type="title"/>
          </p:nvPr>
        </p:nvSpPr>
        <p:spPr>
          <a:xfrm>
            <a:off x="457200" y="116632"/>
            <a:ext cx="8229600" cy="1143000"/>
          </a:xfrm>
        </p:spPr>
        <p:txBody>
          <a:bodyPr>
            <a:normAutofit/>
          </a:bodyPr>
          <a:lstStyle/>
          <a:p>
            <a:pPr marL="12700" latinLnBrk="0">
              <a:spcBef>
                <a:spcPts val="105"/>
              </a:spcBef>
            </a:pPr>
            <a:r>
              <a:rPr lang="vi-VN" sz="3200" b="1">
                <a:solidFill>
                  <a:srgbClr val="FF0000"/>
                </a:solidFill>
                <a:cs typeface="Arial"/>
              </a:rPr>
              <a:t>Nếp nghĩ cố định &gt;&lt; Nếp nghĩ phát triển</a:t>
            </a:r>
          </a:p>
        </p:txBody>
      </p:sp>
    </p:spTree>
    <p:extLst>
      <p:ext uri="{BB962C8B-B14F-4D97-AF65-F5344CB8AC3E}">
        <p14:creationId xmlns:p14="http://schemas.microsoft.com/office/powerpoint/2010/main" val="2239661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Tóm lại</a:t>
            </a:r>
            <a:endParaRPr lang="en-US"/>
          </a:p>
        </p:txBody>
      </p:sp>
      <p:sp>
        <p:nvSpPr>
          <p:cNvPr id="3" name="Content Placeholder 2"/>
          <p:cNvSpPr>
            <a:spLocks noGrp="1"/>
          </p:cNvSpPr>
          <p:nvPr>
            <p:ph idx="1"/>
          </p:nvPr>
        </p:nvSpPr>
        <p:spPr>
          <a:xfrm>
            <a:off x="-32503" y="986167"/>
            <a:ext cx="9144000" cy="6021288"/>
          </a:xfrm>
        </p:spPr>
        <p:txBody>
          <a:bodyPr>
            <a:normAutofit fontScale="92500" lnSpcReduction="10000"/>
          </a:bodyPr>
          <a:lstStyle/>
          <a:p>
            <a:r>
              <a:rPr lang="en-US" sz="2900" smtClean="0"/>
              <a:t>Trong dạy – học hoạt động trải nghiệm, giáo viên cần chú ý   đến việc tạo môi trường cho học sinh được trải nghiệm theo   định hướng nếp nghĩ phát triển nhằm hình thành phẩm chất    chăm chỉ và nền tảng cho phát triển năng lực.</a:t>
            </a:r>
          </a:p>
          <a:p>
            <a:r>
              <a:rPr lang="en-US" sz="2900" smtClean="0"/>
              <a:t>Hoạt động trải nghiệm có thể có sai sót nhưng qua đó, học      sinh sẽ rút ra bài học từ sai sót đó để cố gắng rèn luyện.</a:t>
            </a:r>
          </a:p>
          <a:p>
            <a:r>
              <a:rPr lang="en-US" sz="2900" smtClean="0"/>
              <a:t>Giáo viên cần thể hiện vai trò là người tư vấn, định hướng       trong tổ chức hoạt động trải nghiệm để giúp đỡ học sinh tự      giải quyết vấn đề.</a:t>
            </a:r>
          </a:p>
          <a:p>
            <a:r>
              <a:rPr lang="en-US" sz="2900"/>
              <a:t>Ngoài việc tích hợp trong các tiết dạy, giáo dục kỹ năng sống có thể được đưa vào các tiết sinh hoạt chủ nhiệm, tạo điều </a:t>
            </a:r>
            <a:r>
              <a:rPr lang="en-US" sz="2900" smtClean="0"/>
              <a:t>     kiện </a:t>
            </a:r>
            <a:r>
              <a:rPr lang="en-US" sz="2900"/>
              <a:t>cho học sinh có cơ hội thể hiện mình, phát triển toàn </a:t>
            </a:r>
            <a:r>
              <a:rPr lang="en-US" sz="2900" smtClean="0"/>
              <a:t>diện</a:t>
            </a:r>
            <a:endParaRPr lang="en-US"/>
          </a:p>
          <a:p>
            <a:endParaRPr lang="en-US"/>
          </a:p>
        </p:txBody>
      </p:sp>
    </p:spTree>
    <p:extLst>
      <p:ext uri="{BB962C8B-B14F-4D97-AF65-F5344CB8AC3E}">
        <p14:creationId xmlns:p14="http://schemas.microsoft.com/office/powerpoint/2010/main" val="33945369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WordArt 11"/>
          <p:cNvSpPr>
            <a:spLocks noChangeArrowheads="1" noChangeShapeType="1" noTextEdit="1"/>
          </p:cNvSpPr>
          <p:nvPr/>
        </p:nvSpPr>
        <p:spPr bwMode="auto">
          <a:xfrm>
            <a:off x="609600" y="1524000"/>
            <a:ext cx="8229600" cy="3200400"/>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Chúc quý thầy cô </a:t>
            </a:r>
          </a:p>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nhiều sức khỏe và thành công</a:t>
            </a:r>
          </a:p>
        </p:txBody>
      </p:sp>
    </p:spTree>
    <p:extLst>
      <p:ext uri="{BB962C8B-B14F-4D97-AF65-F5344CB8AC3E}">
        <p14:creationId xmlns:p14="http://schemas.microsoft.com/office/powerpoint/2010/main" val="170278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7792" y="1295688"/>
            <a:ext cx="8547608" cy="5445680"/>
            <a:chOff x="367792" y="3291840"/>
            <a:chExt cx="4110481" cy="3001619"/>
          </a:xfrm>
        </p:grpSpPr>
        <p:sp>
          <p:nvSpPr>
            <p:cNvPr id="5" name="object 8"/>
            <p:cNvSpPr/>
            <p:nvPr/>
          </p:nvSpPr>
          <p:spPr>
            <a:xfrm>
              <a:off x="419863" y="3291840"/>
              <a:ext cx="3046476" cy="2781300"/>
            </a:xfrm>
            <a:prstGeom prst="rect">
              <a:avLst/>
            </a:prstGeom>
            <a:blipFill>
              <a:blip r:embed="rId2" cstate="print"/>
              <a:stretch>
                <a:fillRect/>
              </a:stretch>
            </a:blipFill>
          </p:spPr>
          <p:txBody>
            <a:bodyPr wrap="square" lIns="0" tIns="0" rIns="0" bIns="0" rtlCol="0"/>
            <a:lstStyle/>
            <a:p>
              <a:pPr latinLnBrk="0"/>
              <a:endParaRPr>
                <a:solidFill>
                  <a:prstClr val="black"/>
                </a:solidFill>
              </a:endParaRPr>
            </a:p>
          </p:txBody>
        </p:sp>
        <p:sp>
          <p:nvSpPr>
            <p:cNvPr id="6" name="object 9"/>
            <p:cNvSpPr txBox="1"/>
            <p:nvPr/>
          </p:nvSpPr>
          <p:spPr>
            <a:xfrm>
              <a:off x="367792" y="6099149"/>
              <a:ext cx="2819400" cy="194310"/>
            </a:xfrm>
            <a:prstGeom prst="rect">
              <a:avLst/>
            </a:prstGeom>
          </p:spPr>
          <p:txBody>
            <a:bodyPr vert="horz" wrap="square" lIns="0" tIns="13335" rIns="0" bIns="0" rtlCol="0">
              <a:spAutoFit/>
            </a:bodyPr>
            <a:lstStyle/>
            <a:p>
              <a:pPr marL="12700" latinLnBrk="0">
                <a:spcBef>
                  <a:spcPts val="105"/>
                </a:spcBef>
              </a:pPr>
              <a:r>
                <a:rPr sz="1100" b="1" spc="-114" dirty="0">
                  <a:solidFill>
                    <a:srgbClr val="44536A"/>
                  </a:solidFill>
                  <a:latin typeface="Arial"/>
                  <a:cs typeface="Arial"/>
                </a:rPr>
                <a:t>C. </a:t>
              </a:r>
              <a:r>
                <a:rPr sz="1100" b="1" spc="-80" dirty="0">
                  <a:solidFill>
                    <a:srgbClr val="44536A"/>
                  </a:solidFill>
                  <a:latin typeface="Arial"/>
                  <a:cs typeface="Arial"/>
                </a:rPr>
                <a:t>Dweck, </a:t>
              </a:r>
              <a:r>
                <a:rPr sz="1100" b="1" spc="-85" dirty="0">
                  <a:solidFill>
                    <a:srgbClr val="44536A"/>
                  </a:solidFill>
                  <a:latin typeface="Arial"/>
                  <a:cs typeface="Arial"/>
                </a:rPr>
                <a:t>Scienctific </a:t>
              </a:r>
              <a:r>
                <a:rPr sz="1100" b="1" spc="-80" dirty="0">
                  <a:solidFill>
                    <a:srgbClr val="44536A"/>
                  </a:solidFill>
                  <a:latin typeface="Arial"/>
                  <a:cs typeface="Arial"/>
                </a:rPr>
                <a:t>American </a:t>
              </a:r>
              <a:r>
                <a:rPr sz="1100" b="1" spc="-35" dirty="0">
                  <a:solidFill>
                    <a:srgbClr val="44536A"/>
                  </a:solidFill>
                  <a:latin typeface="Arial"/>
                  <a:cs typeface="Arial"/>
                </a:rPr>
                <a:t>MIND </a:t>
              </a:r>
              <a:r>
                <a:rPr sz="1100" b="1" spc="-85" dirty="0">
                  <a:solidFill>
                    <a:srgbClr val="44536A"/>
                  </a:solidFill>
                  <a:latin typeface="Arial"/>
                  <a:cs typeface="Arial"/>
                </a:rPr>
                <a:t>(Dec</a:t>
              </a:r>
              <a:r>
                <a:rPr sz="1100" b="1" spc="-45" dirty="0">
                  <a:solidFill>
                    <a:srgbClr val="44536A"/>
                  </a:solidFill>
                  <a:latin typeface="Arial"/>
                  <a:cs typeface="Arial"/>
                </a:rPr>
                <a:t> 2007)</a:t>
              </a:r>
              <a:endParaRPr sz="1100">
                <a:solidFill>
                  <a:prstClr val="black"/>
                </a:solidFill>
                <a:latin typeface="Arial"/>
                <a:cs typeface="Arial"/>
              </a:endParaRPr>
            </a:p>
          </p:txBody>
        </p:sp>
        <p:sp>
          <p:nvSpPr>
            <p:cNvPr id="7" name="object 10"/>
            <p:cNvSpPr/>
            <p:nvPr/>
          </p:nvSpPr>
          <p:spPr>
            <a:xfrm>
              <a:off x="3513583" y="5398008"/>
              <a:ext cx="787908" cy="54864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latinLnBrk="0"/>
              <a:endParaRPr>
                <a:solidFill>
                  <a:prstClr val="black"/>
                </a:solidFill>
              </a:endParaRPr>
            </a:p>
          </p:txBody>
        </p:sp>
        <p:sp>
          <p:nvSpPr>
            <p:cNvPr id="8" name="object 11"/>
            <p:cNvSpPr/>
            <p:nvPr/>
          </p:nvSpPr>
          <p:spPr>
            <a:xfrm>
              <a:off x="3470910" y="3453384"/>
              <a:ext cx="1007363" cy="60960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latinLnBrk="0"/>
              <a:endParaRPr>
                <a:solidFill>
                  <a:prstClr val="black"/>
                </a:solidFill>
              </a:endParaRPr>
            </a:p>
          </p:txBody>
        </p:sp>
      </p:grpSp>
      <p:sp>
        <p:nvSpPr>
          <p:cNvPr id="10" name="Title 1"/>
          <p:cNvSpPr>
            <a:spLocks noGrp="1"/>
          </p:cNvSpPr>
          <p:nvPr>
            <p:ph type="title"/>
          </p:nvPr>
        </p:nvSpPr>
        <p:spPr>
          <a:xfrm>
            <a:off x="446856" y="116632"/>
            <a:ext cx="8229600" cy="1143000"/>
          </a:xfrm>
        </p:spPr>
        <p:txBody>
          <a:bodyPr>
            <a:normAutofit/>
          </a:bodyPr>
          <a:lstStyle/>
          <a:p>
            <a:pPr marL="12700" latinLnBrk="0">
              <a:spcBef>
                <a:spcPts val="105"/>
              </a:spcBef>
            </a:pPr>
            <a:r>
              <a:rPr lang="en-US" sz="3200" b="1">
                <a:solidFill>
                  <a:srgbClr val="FF0000"/>
                </a:solidFill>
                <a:latin typeface="Times New Roman" pitchFamily="18" charset="0"/>
                <a:cs typeface="Times New Roman" pitchFamily="18" charset="0"/>
              </a:rPr>
              <a:t>Nỗ </a:t>
            </a:r>
            <a:r>
              <a:rPr lang="en-US" sz="3200" b="1" smtClean="0">
                <a:solidFill>
                  <a:srgbClr val="FF0000"/>
                </a:solidFill>
                <a:latin typeface="Times New Roman" pitchFamily="18" charset="0"/>
                <a:cs typeface="Times New Roman" pitchFamily="18" charset="0"/>
              </a:rPr>
              <a:t>lực, khích </a:t>
            </a:r>
            <a:r>
              <a:rPr lang="en-US" sz="3200" b="1">
                <a:solidFill>
                  <a:srgbClr val="FF0000"/>
                </a:solidFill>
                <a:latin typeface="Times New Roman" pitchFamily="18" charset="0"/>
                <a:cs typeface="Times New Roman" pitchFamily="18" charset="0"/>
              </a:rPr>
              <a:t>lệ sự nỗ lực</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83037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0" y="188640"/>
            <a:ext cx="9144000" cy="944489"/>
          </a:xfrm>
          <a:prstGeom prst="rect">
            <a:avLst/>
          </a:prstGeom>
        </p:spPr>
        <p:txBody>
          <a:bodyPr vert="horz" wrap="square" lIns="0" tIns="43815" rIns="0" bIns="0" rtlCol="0">
            <a:spAutoFit/>
          </a:bodyPr>
          <a:lstStyle/>
          <a:p>
            <a:pPr marL="12700" marR="5080" indent="121920" algn="ctr" latinLnBrk="0">
              <a:spcBef>
                <a:spcPts val="345"/>
              </a:spcBef>
            </a:pPr>
            <a:r>
              <a:rPr sz="2800" dirty="0">
                <a:solidFill>
                  <a:prstClr val="black"/>
                </a:solidFill>
                <a:latin typeface="Arial"/>
                <a:cs typeface="Arial"/>
              </a:rPr>
              <a:t>Trí thông minh tựa như cơ bắp, sẽ phát </a:t>
            </a:r>
            <a:r>
              <a:rPr sz="2800">
                <a:solidFill>
                  <a:prstClr val="black"/>
                </a:solidFill>
                <a:latin typeface="Arial"/>
                <a:cs typeface="Arial"/>
              </a:rPr>
              <a:t>triển </a:t>
            </a:r>
            <a:r>
              <a:rPr sz="2800" smtClean="0">
                <a:solidFill>
                  <a:prstClr val="black"/>
                </a:solidFill>
                <a:latin typeface="Arial"/>
                <a:cs typeface="Arial"/>
              </a:rPr>
              <a:t>nếu</a:t>
            </a:r>
            <a:endParaRPr lang="en-US" sz="2800">
              <a:solidFill>
                <a:prstClr val="black"/>
              </a:solidFill>
              <a:latin typeface="Arial"/>
              <a:cs typeface="Arial"/>
            </a:endParaRPr>
          </a:p>
          <a:p>
            <a:pPr marL="12700" marR="5080" indent="121920" algn="ctr" latinLnBrk="0">
              <a:spcBef>
                <a:spcPts val="345"/>
              </a:spcBef>
            </a:pPr>
            <a:r>
              <a:rPr sz="2800" smtClean="0">
                <a:solidFill>
                  <a:prstClr val="black"/>
                </a:solidFill>
                <a:latin typeface="Arial"/>
                <a:cs typeface="Arial"/>
              </a:rPr>
              <a:t>cố</a:t>
            </a:r>
            <a:r>
              <a:rPr lang="en-US" sz="2800" smtClean="0">
                <a:solidFill>
                  <a:prstClr val="black"/>
                </a:solidFill>
                <a:latin typeface="Arial"/>
                <a:cs typeface="Arial"/>
              </a:rPr>
              <a:t> </a:t>
            </a:r>
            <a:r>
              <a:rPr sz="2800" smtClean="0">
                <a:solidFill>
                  <a:prstClr val="black"/>
                </a:solidFill>
                <a:latin typeface="Arial"/>
                <a:cs typeface="Arial"/>
              </a:rPr>
              <a:t>gắng </a:t>
            </a:r>
            <a:r>
              <a:rPr sz="2800" dirty="0">
                <a:solidFill>
                  <a:prstClr val="black"/>
                </a:solidFill>
                <a:latin typeface="Arial"/>
                <a:cs typeface="Arial"/>
              </a:rPr>
              <a:t>“luyện tập”, cố gắng có chiến lược.</a:t>
            </a:r>
          </a:p>
        </p:txBody>
      </p:sp>
      <p:sp>
        <p:nvSpPr>
          <p:cNvPr id="5" name="object 3"/>
          <p:cNvSpPr/>
          <p:nvPr/>
        </p:nvSpPr>
        <p:spPr>
          <a:xfrm>
            <a:off x="2486990" y="1196884"/>
            <a:ext cx="4322421" cy="318826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latinLnBrk="0"/>
            <a:endParaRPr sz="2800">
              <a:solidFill>
                <a:prstClr val="black"/>
              </a:solidFill>
            </a:endParaRPr>
          </a:p>
        </p:txBody>
      </p:sp>
      <p:sp>
        <p:nvSpPr>
          <p:cNvPr id="6" name="object 4"/>
          <p:cNvSpPr txBox="1"/>
          <p:nvPr/>
        </p:nvSpPr>
        <p:spPr>
          <a:xfrm>
            <a:off x="377230" y="4249721"/>
            <a:ext cx="8586200" cy="2414122"/>
          </a:xfrm>
          <a:prstGeom prst="rect">
            <a:avLst/>
          </a:prstGeom>
        </p:spPr>
        <p:txBody>
          <a:bodyPr vert="horz" wrap="square" lIns="0" tIns="43815" rIns="0" bIns="0" rtlCol="0">
            <a:spAutoFit/>
          </a:bodyPr>
          <a:lstStyle/>
          <a:p>
            <a:pPr marR="5080" algn="just" latinLnBrk="0">
              <a:lnSpc>
                <a:spcPct val="110000"/>
              </a:lnSpc>
            </a:pPr>
            <a:r>
              <a:rPr sz="2800" spc="-85" dirty="0" err="1" smtClean="0">
                <a:solidFill>
                  <a:prstClr val="black"/>
                </a:solidFill>
                <a:latin typeface="Arial"/>
                <a:cs typeface="Arial"/>
              </a:rPr>
              <a:t>Thất</a:t>
            </a:r>
            <a:r>
              <a:rPr sz="2800" spc="-85" dirty="0" smtClean="0">
                <a:solidFill>
                  <a:prstClr val="black"/>
                </a:solidFill>
                <a:latin typeface="Arial"/>
                <a:cs typeface="Arial"/>
              </a:rPr>
              <a:t> </a:t>
            </a:r>
            <a:r>
              <a:rPr sz="2800" spc="-40" dirty="0">
                <a:solidFill>
                  <a:prstClr val="black"/>
                </a:solidFill>
                <a:latin typeface="Arial"/>
                <a:cs typeface="Arial"/>
              </a:rPr>
              <a:t>bại/phạm </a:t>
            </a:r>
            <a:r>
              <a:rPr sz="2800" spc="-110" dirty="0">
                <a:solidFill>
                  <a:prstClr val="black"/>
                </a:solidFill>
                <a:latin typeface="Arial"/>
                <a:cs typeface="Arial"/>
              </a:rPr>
              <a:t>sai </a:t>
            </a:r>
            <a:r>
              <a:rPr sz="2800" spc="-65" dirty="0">
                <a:solidFill>
                  <a:prstClr val="black"/>
                </a:solidFill>
                <a:latin typeface="Arial"/>
                <a:cs typeface="Arial"/>
              </a:rPr>
              <a:t>lầm </a:t>
            </a:r>
            <a:r>
              <a:rPr sz="2800" spc="-80" dirty="0">
                <a:solidFill>
                  <a:prstClr val="black"/>
                </a:solidFill>
                <a:latin typeface="Arial"/>
                <a:cs typeface="Arial"/>
              </a:rPr>
              <a:t>không </a:t>
            </a:r>
            <a:r>
              <a:rPr sz="2800" spc="-55" dirty="0">
                <a:solidFill>
                  <a:prstClr val="black"/>
                </a:solidFill>
                <a:latin typeface="Arial"/>
                <a:cs typeface="Arial"/>
              </a:rPr>
              <a:t>bỏ </a:t>
            </a:r>
            <a:r>
              <a:rPr sz="2800" spc="-105" dirty="0">
                <a:solidFill>
                  <a:prstClr val="black"/>
                </a:solidFill>
                <a:latin typeface="Arial"/>
                <a:cs typeface="Arial"/>
              </a:rPr>
              <a:t>cuộc </a:t>
            </a:r>
            <a:r>
              <a:rPr sz="2800" spc="-105">
                <a:solidFill>
                  <a:prstClr val="black"/>
                </a:solidFill>
                <a:latin typeface="Arial"/>
                <a:cs typeface="Arial"/>
              </a:rPr>
              <a:t>mà </a:t>
            </a:r>
            <a:r>
              <a:rPr sz="2800" spc="-15" smtClean="0">
                <a:solidFill>
                  <a:prstClr val="black"/>
                </a:solidFill>
                <a:latin typeface="Arial"/>
                <a:cs typeface="Arial"/>
              </a:rPr>
              <a:t>tiếp</a:t>
            </a:r>
            <a:r>
              <a:rPr lang="en-US" sz="2800" spc="-15" smtClean="0">
                <a:solidFill>
                  <a:prstClr val="black"/>
                </a:solidFill>
                <a:latin typeface="Arial"/>
                <a:cs typeface="Arial"/>
              </a:rPr>
              <a:t> </a:t>
            </a:r>
            <a:r>
              <a:rPr sz="2800" spc="-35" smtClean="0">
                <a:solidFill>
                  <a:prstClr val="black"/>
                </a:solidFill>
                <a:latin typeface="Arial"/>
                <a:cs typeface="Arial"/>
              </a:rPr>
              <a:t>tục</a:t>
            </a:r>
            <a:r>
              <a:rPr sz="2800" spc="-105" smtClean="0">
                <a:solidFill>
                  <a:prstClr val="black"/>
                </a:solidFill>
                <a:latin typeface="Arial"/>
                <a:cs typeface="Arial"/>
              </a:rPr>
              <a:t> </a:t>
            </a:r>
            <a:r>
              <a:rPr sz="2800" spc="-65" dirty="0">
                <a:solidFill>
                  <a:prstClr val="black"/>
                </a:solidFill>
                <a:latin typeface="Arial"/>
                <a:cs typeface="Arial"/>
              </a:rPr>
              <a:t>vượt</a:t>
            </a:r>
            <a:r>
              <a:rPr sz="2800" spc="-100" dirty="0">
                <a:solidFill>
                  <a:prstClr val="black"/>
                </a:solidFill>
                <a:latin typeface="Arial"/>
                <a:cs typeface="Arial"/>
              </a:rPr>
              <a:t> </a:t>
            </a:r>
            <a:r>
              <a:rPr sz="2800" spc="-70" dirty="0">
                <a:solidFill>
                  <a:prstClr val="black"/>
                </a:solidFill>
                <a:latin typeface="Arial"/>
                <a:cs typeface="Arial"/>
              </a:rPr>
              <a:t>khó,</a:t>
            </a:r>
            <a:r>
              <a:rPr sz="2800" spc="-90" dirty="0">
                <a:solidFill>
                  <a:prstClr val="black"/>
                </a:solidFill>
                <a:latin typeface="Arial"/>
                <a:cs typeface="Arial"/>
              </a:rPr>
              <a:t> </a:t>
            </a:r>
            <a:r>
              <a:rPr sz="2800" spc="-35" dirty="0">
                <a:solidFill>
                  <a:prstClr val="black"/>
                </a:solidFill>
                <a:latin typeface="Arial"/>
                <a:cs typeface="Arial"/>
              </a:rPr>
              <a:t>hỏi</a:t>
            </a:r>
            <a:r>
              <a:rPr sz="2800" spc="-100" dirty="0">
                <a:solidFill>
                  <a:prstClr val="black"/>
                </a:solidFill>
                <a:latin typeface="Arial"/>
                <a:cs typeface="Arial"/>
              </a:rPr>
              <a:t> </a:t>
            </a:r>
            <a:r>
              <a:rPr sz="2800" spc="-20" dirty="0">
                <a:solidFill>
                  <a:prstClr val="black"/>
                </a:solidFill>
                <a:latin typeface="Arial"/>
                <a:cs typeface="Arial"/>
              </a:rPr>
              <a:t>tìm</a:t>
            </a:r>
            <a:r>
              <a:rPr sz="2800" spc="-90" dirty="0">
                <a:solidFill>
                  <a:prstClr val="black"/>
                </a:solidFill>
                <a:latin typeface="Arial"/>
                <a:cs typeface="Arial"/>
              </a:rPr>
              <a:t> </a:t>
            </a:r>
            <a:r>
              <a:rPr sz="2800" spc="-80" dirty="0">
                <a:solidFill>
                  <a:prstClr val="black"/>
                </a:solidFill>
                <a:latin typeface="Arial"/>
                <a:cs typeface="Arial"/>
              </a:rPr>
              <a:t>nguồn</a:t>
            </a:r>
            <a:r>
              <a:rPr sz="2800" spc="-100" dirty="0">
                <a:solidFill>
                  <a:prstClr val="black"/>
                </a:solidFill>
                <a:latin typeface="Arial"/>
                <a:cs typeface="Arial"/>
              </a:rPr>
              <a:t> </a:t>
            </a:r>
            <a:r>
              <a:rPr sz="2800" spc="-45" dirty="0">
                <a:solidFill>
                  <a:prstClr val="black"/>
                </a:solidFill>
                <a:latin typeface="Arial"/>
                <a:cs typeface="Arial"/>
              </a:rPr>
              <a:t>thông</a:t>
            </a:r>
            <a:r>
              <a:rPr sz="2800" spc="-105" dirty="0">
                <a:solidFill>
                  <a:prstClr val="black"/>
                </a:solidFill>
                <a:latin typeface="Arial"/>
                <a:cs typeface="Arial"/>
              </a:rPr>
              <a:t> </a:t>
            </a:r>
            <a:r>
              <a:rPr sz="2800" spc="20">
                <a:solidFill>
                  <a:prstClr val="black"/>
                </a:solidFill>
                <a:latin typeface="Arial"/>
                <a:cs typeface="Arial"/>
              </a:rPr>
              <a:t>tin/hỗ</a:t>
            </a:r>
            <a:r>
              <a:rPr sz="2800" spc="-110">
                <a:solidFill>
                  <a:prstClr val="black"/>
                </a:solidFill>
                <a:latin typeface="Arial"/>
                <a:cs typeface="Arial"/>
              </a:rPr>
              <a:t> </a:t>
            </a:r>
            <a:r>
              <a:rPr sz="2800" spc="-150" smtClean="0">
                <a:solidFill>
                  <a:prstClr val="black"/>
                </a:solidFill>
                <a:latin typeface="Arial"/>
                <a:cs typeface="Arial"/>
              </a:rPr>
              <a:t>trợ…</a:t>
            </a:r>
            <a:endParaRPr lang="en-US" sz="2800" dirty="0" smtClean="0">
              <a:solidFill>
                <a:prstClr val="black"/>
              </a:solidFill>
              <a:latin typeface="Arial"/>
              <a:cs typeface="Arial"/>
            </a:endParaRPr>
          </a:p>
          <a:p>
            <a:pPr marR="5080" algn="just" latinLnBrk="0">
              <a:lnSpc>
                <a:spcPct val="110000"/>
              </a:lnSpc>
            </a:pPr>
            <a:r>
              <a:rPr sz="2800" spc="-170" smtClean="0">
                <a:solidFill>
                  <a:srgbClr val="0000CC"/>
                </a:solidFill>
                <a:latin typeface="Arial"/>
                <a:cs typeface="Arial"/>
              </a:rPr>
              <a:t>Sai </a:t>
            </a:r>
            <a:r>
              <a:rPr sz="2800" spc="-55" dirty="0">
                <a:solidFill>
                  <a:srgbClr val="0000CC"/>
                </a:solidFill>
                <a:latin typeface="Arial"/>
                <a:cs typeface="Arial"/>
              </a:rPr>
              <a:t>sót </a:t>
            </a:r>
            <a:r>
              <a:rPr sz="2800" spc="-70" dirty="0">
                <a:solidFill>
                  <a:srgbClr val="0000CC"/>
                </a:solidFill>
                <a:latin typeface="Arial"/>
                <a:cs typeface="Arial"/>
              </a:rPr>
              <a:t>là </a:t>
            </a:r>
            <a:r>
              <a:rPr sz="2800" spc="-150" dirty="0">
                <a:solidFill>
                  <a:srgbClr val="0000CC"/>
                </a:solidFill>
                <a:latin typeface="Arial"/>
                <a:cs typeface="Arial"/>
              </a:rPr>
              <a:t>cơ </a:t>
            </a:r>
            <a:r>
              <a:rPr sz="2800" spc="-35" dirty="0">
                <a:solidFill>
                  <a:srgbClr val="0000CC"/>
                </a:solidFill>
                <a:latin typeface="Arial"/>
                <a:cs typeface="Arial"/>
              </a:rPr>
              <a:t>hội </a:t>
            </a:r>
            <a:r>
              <a:rPr sz="2800" spc="-70" dirty="0">
                <a:solidFill>
                  <a:srgbClr val="0000CC"/>
                </a:solidFill>
                <a:latin typeface="Arial"/>
                <a:cs typeface="Arial"/>
              </a:rPr>
              <a:t>quý </a:t>
            </a:r>
            <a:r>
              <a:rPr sz="2800" spc="-60" dirty="0">
                <a:solidFill>
                  <a:srgbClr val="0000CC"/>
                </a:solidFill>
                <a:latin typeface="Arial"/>
                <a:cs typeface="Arial"/>
              </a:rPr>
              <a:t>để </a:t>
            </a:r>
            <a:r>
              <a:rPr sz="2800" spc="-80" dirty="0">
                <a:solidFill>
                  <a:srgbClr val="0000CC"/>
                </a:solidFill>
                <a:latin typeface="Arial"/>
                <a:cs typeface="Arial"/>
              </a:rPr>
              <a:t>học, </a:t>
            </a:r>
            <a:r>
              <a:rPr sz="2800" spc="-65" dirty="0">
                <a:solidFill>
                  <a:srgbClr val="0000CC"/>
                </a:solidFill>
                <a:latin typeface="Arial"/>
                <a:cs typeface="Arial"/>
              </a:rPr>
              <a:t>làm </a:t>
            </a:r>
            <a:r>
              <a:rPr sz="2800" spc="40">
                <a:solidFill>
                  <a:srgbClr val="0000CC"/>
                </a:solidFill>
                <a:latin typeface="Arial"/>
                <a:cs typeface="Arial"/>
              </a:rPr>
              <a:t>tốt</a:t>
            </a:r>
            <a:r>
              <a:rPr sz="2800" spc="-235">
                <a:solidFill>
                  <a:srgbClr val="0000CC"/>
                </a:solidFill>
                <a:latin typeface="Arial"/>
                <a:cs typeface="Arial"/>
              </a:rPr>
              <a:t> </a:t>
            </a:r>
            <a:r>
              <a:rPr sz="2800" spc="-85" smtClean="0">
                <a:solidFill>
                  <a:srgbClr val="0000CC"/>
                </a:solidFill>
                <a:latin typeface="Arial"/>
                <a:cs typeface="Arial"/>
              </a:rPr>
              <a:t>hơn</a:t>
            </a:r>
            <a:endParaRPr lang="en-US" sz="2800" dirty="0" smtClean="0">
              <a:solidFill>
                <a:prstClr val="black"/>
              </a:solidFill>
              <a:latin typeface="Arial"/>
              <a:cs typeface="Arial"/>
            </a:endParaRPr>
          </a:p>
          <a:p>
            <a:pPr marR="5080" algn="just" latinLnBrk="0">
              <a:lnSpc>
                <a:spcPct val="110000"/>
              </a:lnSpc>
            </a:pPr>
            <a:r>
              <a:rPr sz="2800" spc="-85" smtClean="0">
                <a:solidFill>
                  <a:srgbClr val="C00000"/>
                </a:solidFill>
                <a:latin typeface="Arial"/>
                <a:cs typeface="Arial"/>
              </a:rPr>
              <a:t>Thất </a:t>
            </a:r>
            <a:r>
              <a:rPr sz="2800" spc="-65" dirty="0">
                <a:solidFill>
                  <a:srgbClr val="C00000"/>
                </a:solidFill>
                <a:latin typeface="Arial"/>
                <a:cs typeface="Arial"/>
              </a:rPr>
              <a:t>bại </a:t>
            </a:r>
            <a:r>
              <a:rPr sz="2800" spc="-80" dirty="0">
                <a:solidFill>
                  <a:srgbClr val="C00000"/>
                </a:solidFill>
                <a:latin typeface="Arial"/>
                <a:cs typeface="Arial"/>
              </a:rPr>
              <a:t>không </a:t>
            </a:r>
            <a:r>
              <a:rPr sz="2800" spc="-125" dirty="0">
                <a:solidFill>
                  <a:srgbClr val="C00000"/>
                </a:solidFill>
                <a:latin typeface="Arial"/>
                <a:cs typeface="Arial"/>
              </a:rPr>
              <a:t>ngược </a:t>
            </a:r>
            <a:r>
              <a:rPr sz="2800" spc="-75" dirty="0">
                <a:solidFill>
                  <a:srgbClr val="C00000"/>
                </a:solidFill>
                <a:latin typeface="Arial"/>
                <a:cs typeface="Arial"/>
              </a:rPr>
              <a:t>với </a:t>
            </a:r>
            <a:r>
              <a:rPr sz="2800" spc="-45" dirty="0">
                <a:solidFill>
                  <a:srgbClr val="C00000"/>
                </a:solidFill>
                <a:latin typeface="Arial"/>
                <a:cs typeface="Arial"/>
              </a:rPr>
              <a:t>thành</a:t>
            </a:r>
            <a:r>
              <a:rPr sz="2800" spc="-200" dirty="0">
                <a:solidFill>
                  <a:srgbClr val="C00000"/>
                </a:solidFill>
                <a:latin typeface="Arial"/>
                <a:cs typeface="Arial"/>
              </a:rPr>
              <a:t> </a:t>
            </a:r>
            <a:r>
              <a:rPr sz="2800" spc="-95" dirty="0">
                <a:solidFill>
                  <a:srgbClr val="C00000"/>
                </a:solidFill>
                <a:latin typeface="Arial"/>
                <a:cs typeface="Arial"/>
              </a:rPr>
              <a:t>công</a:t>
            </a:r>
            <a:r>
              <a:rPr sz="2800" spc="-95">
                <a:solidFill>
                  <a:srgbClr val="C00000"/>
                </a:solidFill>
                <a:latin typeface="Arial"/>
                <a:cs typeface="Arial"/>
              </a:rPr>
              <a:t>, </a:t>
            </a:r>
            <a:r>
              <a:rPr sz="2800" spc="-105" smtClean="0">
                <a:solidFill>
                  <a:srgbClr val="C00000"/>
                </a:solidFill>
                <a:latin typeface="Arial"/>
                <a:cs typeface="Arial"/>
              </a:rPr>
              <a:t>mà </a:t>
            </a:r>
            <a:r>
              <a:rPr sz="2800" spc="-70" dirty="0">
                <a:solidFill>
                  <a:srgbClr val="C00000"/>
                </a:solidFill>
                <a:latin typeface="Arial"/>
                <a:cs typeface="Arial"/>
              </a:rPr>
              <a:t>là </a:t>
            </a:r>
            <a:r>
              <a:rPr sz="2800" spc="-5" dirty="0">
                <a:solidFill>
                  <a:srgbClr val="C00000"/>
                </a:solidFill>
                <a:latin typeface="Arial"/>
                <a:cs typeface="Arial"/>
              </a:rPr>
              <a:t>một </a:t>
            </a:r>
            <a:r>
              <a:rPr sz="2800" spc="-80" dirty="0">
                <a:solidFill>
                  <a:srgbClr val="C00000"/>
                </a:solidFill>
                <a:latin typeface="Arial"/>
                <a:cs typeface="Arial"/>
              </a:rPr>
              <a:t>phần </a:t>
            </a:r>
            <a:r>
              <a:rPr sz="2800" spc="-120" dirty="0">
                <a:solidFill>
                  <a:srgbClr val="C00000"/>
                </a:solidFill>
                <a:latin typeface="Arial"/>
                <a:cs typeface="Arial"/>
              </a:rPr>
              <a:t>của </a:t>
            </a:r>
            <a:r>
              <a:rPr sz="2800" spc="-45" dirty="0">
                <a:solidFill>
                  <a:srgbClr val="C00000"/>
                </a:solidFill>
                <a:latin typeface="Arial"/>
                <a:cs typeface="Arial"/>
              </a:rPr>
              <a:t>thành</a:t>
            </a:r>
            <a:r>
              <a:rPr sz="2800" spc="-225" dirty="0">
                <a:solidFill>
                  <a:srgbClr val="C00000"/>
                </a:solidFill>
                <a:latin typeface="Arial"/>
                <a:cs typeface="Arial"/>
              </a:rPr>
              <a:t> </a:t>
            </a:r>
            <a:r>
              <a:rPr sz="2800" spc="-110" dirty="0">
                <a:solidFill>
                  <a:srgbClr val="C00000"/>
                </a:solidFill>
                <a:latin typeface="Arial"/>
                <a:cs typeface="Arial"/>
              </a:rPr>
              <a:t>công</a:t>
            </a:r>
            <a:endParaRPr sz="2800" dirty="0">
              <a:solidFill>
                <a:prstClr val="black"/>
              </a:solidFill>
              <a:latin typeface="Arial"/>
              <a:cs typeface="Arial"/>
            </a:endParaRPr>
          </a:p>
        </p:txBody>
      </p:sp>
    </p:spTree>
    <p:extLst>
      <p:ext uri="{BB962C8B-B14F-4D97-AF65-F5344CB8AC3E}">
        <p14:creationId xmlns:p14="http://schemas.microsoft.com/office/powerpoint/2010/main" val="209954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2098</TotalTime>
  <Words>4335</Words>
  <Application>Microsoft Office PowerPoint</Application>
  <PresentationFormat>On-screen Show (4:3)</PresentationFormat>
  <Paragraphs>520</Paragraphs>
  <Slides>71</Slides>
  <Notes>7</Notes>
  <HiddenSlides>0</HiddenSlides>
  <MMClips>1</MMClips>
  <ScaleCrop>false</ScaleCrop>
  <HeadingPairs>
    <vt:vector size="4" baseType="variant">
      <vt:variant>
        <vt:lpstr>Theme</vt:lpstr>
      </vt:variant>
      <vt:variant>
        <vt:i4>4</vt:i4>
      </vt:variant>
      <vt:variant>
        <vt:lpstr>Slide Titles</vt:lpstr>
      </vt:variant>
      <vt:variant>
        <vt:i4>71</vt:i4>
      </vt:variant>
    </vt:vector>
  </HeadingPairs>
  <TitlesOfParts>
    <vt:vector size="75" baseType="lpstr">
      <vt:lpstr>Office Theme</vt:lpstr>
      <vt:lpstr>Custom Design</vt:lpstr>
      <vt:lpstr>1_Office Theme</vt:lpstr>
      <vt:lpstr>2_Office Theme</vt:lpstr>
      <vt:lpstr>PowerPoint Presentation</vt:lpstr>
      <vt:lpstr>NỘI DUNG</vt:lpstr>
      <vt:lpstr>PowerPoint Presentation</vt:lpstr>
      <vt:lpstr>Nội dung</vt:lpstr>
      <vt:lpstr>Một vài tiếp cận giáo dục</vt:lpstr>
      <vt:lpstr>Một vài tiếp cận giáo dục</vt:lpstr>
      <vt:lpstr>Nếp nghĩ cố định &gt;&lt; Nếp nghĩ phát triển</vt:lpstr>
      <vt:lpstr>Nỗ lực, khích lệ sự nỗ lực</vt:lpstr>
      <vt:lpstr>PowerPoint Presentation</vt:lpstr>
      <vt:lpstr>Tại sao cần phải có nếp nghĩ phát triển ?</vt:lpstr>
      <vt:lpstr>Nếp nghĩ của bạn</vt:lpstr>
      <vt:lpstr>“Mindset” trong tương quan</vt:lpstr>
      <vt:lpstr>S = A × E2</vt:lpstr>
      <vt:lpstr>S = A(E) × E2</vt:lpstr>
      <vt:lpstr>Thực hành</vt:lpstr>
      <vt:lpstr>Thực hành</vt:lpstr>
      <vt:lpstr>PowerPoint Presentation</vt:lpstr>
      <vt:lpstr>1. Giới thiệu 3 nếp nghĩ</vt:lpstr>
      <vt:lpstr>1. Nếp nghĩ phát triển</vt:lpstr>
      <vt:lpstr>1. Nếp nghĩ phát triển</vt:lpstr>
      <vt:lpstr>1. Nếp nghĩ phát triển</vt:lpstr>
      <vt:lpstr>1. Nếp nghĩ phát triển</vt:lpstr>
      <vt:lpstr>1. Nếp nghĩ phát triển</vt:lpstr>
      <vt:lpstr>Tóm lại</vt:lpstr>
      <vt:lpstr>PowerPoint Presentation</vt:lpstr>
      <vt:lpstr>PowerPoint Presentation</vt:lpstr>
      <vt:lpstr>2. Dạy – học trải nghiệm</vt:lpstr>
      <vt:lpstr>PowerPoint Presentation</vt:lpstr>
      <vt:lpstr>HỌC TẬP TRẢI NGHIỆM</vt:lpstr>
      <vt:lpstr>2. Dạy – học trải nghiệm</vt:lpstr>
      <vt:lpstr>PowerPoint Presentation</vt:lpstr>
      <vt:lpstr>PowerPoint Presentation</vt:lpstr>
      <vt:lpstr>2. Dạy – học trải nghiệm</vt:lpstr>
      <vt:lpstr>Hoạt động trải nghiệm</vt:lpstr>
      <vt:lpstr>2. Dạy – học trải nghiệm</vt:lpstr>
      <vt:lpstr>Chu trình trải nghiệm (KOLB)</vt:lpstr>
      <vt:lpstr>Chu trình trải nghiệm (KOLB)</vt:lpstr>
      <vt:lpstr>Chu trình trải nghiệm (KOLB)</vt:lpstr>
      <vt:lpstr>Chu trình trải nghiệm (KOLB)</vt:lpstr>
      <vt:lpstr>Chu trình trải nghiệm (KOLB)</vt:lpstr>
      <vt:lpstr>2. Dạy – học trải nghiệm</vt:lpstr>
      <vt:lpstr>Chu trình trải nghiệm (theo Kolb)</vt:lpstr>
      <vt:lpstr>PowerPoint Presentation</vt:lpstr>
      <vt:lpstr>Đánh giá (tự đánh giá) quá trình làm việc bộ sưu tập và sổ tay</vt:lpstr>
      <vt:lpstr>Đánh giá (tự đánh giá) về thuyết trình</vt:lpstr>
      <vt:lpstr>Tóm lại, các nguyên tắc để xây dựng thành công   các HĐTN gắn với sự phát triển năng lực của HS</vt:lpstr>
      <vt:lpstr>PowerPoint Presentation</vt:lpstr>
      <vt:lpstr>Mô hình 5E cho dạy – học trải nghiệm</vt:lpstr>
      <vt:lpstr>E1 – Tạo lôi cuốn</vt:lpstr>
      <vt:lpstr>E2 – Khám phá</vt:lpstr>
      <vt:lpstr>E3 – Giải thích/Thực hành</vt:lpstr>
      <vt:lpstr>E4 – Mở rộng</vt:lpstr>
      <vt:lpstr>PowerPoint Presentation</vt:lpstr>
      <vt:lpstr>PowerPoint Presentation</vt:lpstr>
      <vt:lpstr>*Bước 1: Trò chơi “Ghi nhận điểm tốt của bạn”</vt:lpstr>
      <vt:lpstr>*Bước 2: Thảo luận “Thế nào là người bạn tốt?” </vt:lpstr>
      <vt:lpstr>*Bước 3: Làm rõ khái niệm về “người bạn tốt”</vt:lpstr>
      <vt:lpstr>*Bước 4: Kể chuyện “Người bạn nhỏ”</vt:lpstr>
      <vt:lpstr>*Bước 5: Thực hiện phiếu đánh giá</vt:lpstr>
      <vt:lpstr>Ví dụ hoạt động sử dụng mô hình 5E</vt:lpstr>
      <vt:lpstr>Mô hình 5E</vt:lpstr>
      <vt:lpstr>Mô hình 5E cho dạy – học trải nghiệm</vt:lpstr>
      <vt:lpstr>PowerPoint Presentation</vt:lpstr>
      <vt:lpstr>PowerPoint Presentation</vt:lpstr>
      <vt:lpstr>PowerPoint Presentation</vt:lpstr>
      <vt:lpstr>PowerPoint Presentation</vt:lpstr>
      <vt:lpstr>PowerPoint Presentation</vt:lpstr>
      <vt:lpstr>Vận dụng 5E trong giáo án</vt:lpstr>
      <vt:lpstr>Vai trò của giáo viên trong mô hình 5E</vt:lpstr>
      <vt:lpstr>Tóm lại</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Lâm Hà</dc:creator>
  <cp:lastModifiedBy>HÙNG LI</cp:lastModifiedBy>
  <cp:revision>451</cp:revision>
  <dcterms:created xsi:type="dcterms:W3CDTF">2014-04-01T16:35:38Z</dcterms:created>
  <dcterms:modified xsi:type="dcterms:W3CDTF">2018-09-28T05:35:46Z</dcterms:modified>
</cp:coreProperties>
</file>